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82" r:id="rId2"/>
    <p:sldId id="283" r:id="rId3"/>
    <p:sldId id="263" r:id="rId4"/>
    <p:sldId id="290" r:id="rId5"/>
    <p:sldId id="293" r:id="rId6"/>
    <p:sldId id="294" r:id="rId7"/>
    <p:sldId id="295" r:id="rId8"/>
    <p:sldId id="296" r:id="rId9"/>
    <p:sldId id="297" r:id="rId10"/>
    <p:sldId id="298" r:id="rId11"/>
    <p:sldId id="289" r:id="rId12"/>
    <p:sldId id="299" r:id="rId13"/>
    <p:sldId id="301" r:id="rId14"/>
    <p:sldId id="303" r:id="rId15"/>
    <p:sldId id="304" r:id="rId16"/>
    <p:sldId id="306" r:id="rId17"/>
    <p:sldId id="307" r:id="rId18"/>
    <p:sldId id="308" r:id="rId19"/>
    <p:sldId id="310" r:id="rId20"/>
    <p:sldId id="311" r:id="rId21"/>
    <p:sldId id="31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83"/>
    <p:restoredTop sz="90370"/>
  </p:normalViewPr>
  <p:slideViewPr>
    <p:cSldViewPr snapToGrid="0" snapToObjects="1">
      <p:cViewPr varScale="1">
        <p:scale>
          <a:sx n="101" d="100"/>
          <a:sy n="101" d="100"/>
        </p:scale>
        <p:origin x="63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png>
</file>

<file path=ppt/media/image12.png>
</file>

<file path=ppt/media/image2.png>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E1C0BD-3A8E-6347-A32A-F93C22909CEF}" type="datetimeFigureOut">
              <a:rPr lang="en-US" smtClean="0"/>
              <a:t>9/8/20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0826AC-E016-C741-98E2-1C1B749B87CC}" type="slidenum">
              <a:rPr lang="en-US" smtClean="0"/>
              <a:t>‹#›</a:t>
            </a:fld>
            <a:endParaRPr lang="en-US"/>
          </a:p>
        </p:txBody>
      </p:sp>
    </p:spTree>
    <p:extLst>
      <p:ext uri="{BB962C8B-B14F-4D97-AF65-F5344CB8AC3E}">
        <p14:creationId xmlns:p14="http://schemas.microsoft.com/office/powerpoint/2010/main" val="4171379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witter.com/hashtag/tweetorial?src=hashtag_click"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twitter.com/hashtag/epitwitter?src=hashtag_click"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 wondered what you’re actually doing when you calculate bootstrap standard errors?</a:t>
            </a:r>
            <a:r>
              <a:rPr lang="en-US" sz="1200" b="0" i="0" kern="1200" dirty="0">
                <a:solidFill>
                  <a:schemeClr val="tx1"/>
                </a:solidFill>
                <a:effectLst/>
                <a:latin typeface="+mn-lt"/>
                <a:ea typeface="+mn-ea"/>
                <a:cs typeface="+mn-cs"/>
              </a:rPr>
              <a:t>  Or, where the term bootstrap came from? THREAD!  </a:t>
            </a:r>
            <a:r>
              <a:rPr lang="en-US" sz="1200" b="0" i="0" u="none" strike="noStrike" kern="1200" dirty="0">
                <a:solidFill>
                  <a:schemeClr val="tx1"/>
                </a:solidFill>
                <a:effectLst/>
                <a:latin typeface="+mn-lt"/>
                <a:ea typeface="+mn-ea"/>
                <a:cs typeface="+mn-cs"/>
                <a:hlinkClick r:id="rId3"/>
              </a:rPr>
              <a:t>#tweetorial</a:t>
            </a:r>
            <a:r>
              <a:rPr lang="en-US" sz="1200" b="0" i="0" u="none" strike="noStrike"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4"/>
              </a:rPr>
              <a:t>#epitwitter</a:t>
            </a:r>
            <a:r>
              <a:rPr lang="en-US" sz="1200" b="0" i="0" u="none" strike="noStrike"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C40826AC-E016-C741-98E2-1C1B749B87CC}" type="slidenum">
              <a:rPr lang="en-US" smtClean="0"/>
              <a:t>1</a:t>
            </a:fld>
            <a:endParaRPr lang="en-US"/>
          </a:p>
        </p:txBody>
      </p:sp>
    </p:spTree>
    <p:extLst>
      <p:ext uri="{BB962C8B-B14F-4D97-AF65-F5344CB8AC3E}">
        <p14:creationId xmlns:p14="http://schemas.microsoft.com/office/powerpoint/2010/main" val="34881795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no one has that kind of money and time. What do you do when you want to get a sense of the variability of your estimator without taking 1000s of samples from the same population? </a:t>
            </a:r>
          </a:p>
        </p:txBody>
      </p:sp>
      <p:sp>
        <p:nvSpPr>
          <p:cNvPr id="4" name="Slide Number Placeholder 3"/>
          <p:cNvSpPr>
            <a:spLocks noGrp="1"/>
          </p:cNvSpPr>
          <p:nvPr>
            <p:ph type="sldNum" sz="quarter" idx="5"/>
          </p:nvPr>
        </p:nvSpPr>
        <p:spPr/>
        <p:txBody>
          <a:bodyPr/>
          <a:lstStyle/>
          <a:p>
            <a:fld id="{C40826AC-E016-C741-98E2-1C1B749B87CC}" type="slidenum">
              <a:rPr lang="en-US" smtClean="0"/>
              <a:t>10</a:t>
            </a:fld>
            <a:endParaRPr lang="en-US"/>
          </a:p>
        </p:txBody>
      </p:sp>
    </p:spTree>
    <p:extLst>
      <p:ext uri="{BB962C8B-B14F-4D97-AF65-F5344CB8AC3E}">
        <p14:creationId xmlns:p14="http://schemas.microsoft.com/office/powerpoint/2010/main" val="29889523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Bradley </a:t>
            </a:r>
            <a:r>
              <a:rPr lang="en-US" dirty="0" err="1"/>
              <a:t>Effron</a:t>
            </a:r>
            <a:r>
              <a:rPr lang="en-US" dirty="0"/>
              <a:t> introduced a useful procedure and named it “bootstrap”. It could have been many other things, but bootstrap is where history landed. </a:t>
            </a:r>
          </a:p>
        </p:txBody>
      </p:sp>
      <p:sp>
        <p:nvSpPr>
          <p:cNvPr id="4" name="Slide Number Placeholder 3"/>
          <p:cNvSpPr>
            <a:spLocks noGrp="1"/>
          </p:cNvSpPr>
          <p:nvPr>
            <p:ph type="sldNum" sz="quarter" idx="5"/>
          </p:nvPr>
        </p:nvSpPr>
        <p:spPr/>
        <p:txBody>
          <a:bodyPr/>
          <a:lstStyle/>
          <a:p>
            <a:fld id="{C40826AC-E016-C741-98E2-1C1B749B87CC}" type="slidenum">
              <a:rPr lang="en-US" smtClean="0"/>
              <a:t>11</a:t>
            </a:fld>
            <a:endParaRPr lang="en-US"/>
          </a:p>
        </p:txBody>
      </p:sp>
    </p:spTree>
    <p:extLst>
      <p:ext uri="{BB962C8B-B14F-4D97-AF65-F5344CB8AC3E}">
        <p14:creationId xmlns:p14="http://schemas.microsoft.com/office/powerpoint/2010/main" val="6168837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central insight was that by taking a sample we have created a snapshot of the population. So if we want to know what it is like to sample repeatedly from the population, we can sample repeatedly from our sample.</a:t>
            </a:r>
          </a:p>
        </p:txBody>
      </p:sp>
      <p:sp>
        <p:nvSpPr>
          <p:cNvPr id="4" name="Slide Number Placeholder 3"/>
          <p:cNvSpPr>
            <a:spLocks noGrp="1"/>
          </p:cNvSpPr>
          <p:nvPr>
            <p:ph type="sldNum" sz="quarter" idx="5"/>
          </p:nvPr>
        </p:nvSpPr>
        <p:spPr/>
        <p:txBody>
          <a:bodyPr/>
          <a:lstStyle/>
          <a:p>
            <a:fld id="{C40826AC-E016-C741-98E2-1C1B749B87CC}" type="slidenum">
              <a:rPr lang="en-US" smtClean="0"/>
              <a:t>12</a:t>
            </a:fld>
            <a:endParaRPr lang="en-US"/>
          </a:p>
        </p:txBody>
      </p:sp>
    </p:spTree>
    <p:extLst>
      <p:ext uri="{BB962C8B-B14F-4D97-AF65-F5344CB8AC3E}">
        <p14:creationId xmlns:p14="http://schemas.microsoft.com/office/powerpoint/2010/main" val="24903306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 to our sample</a:t>
            </a:r>
          </a:p>
        </p:txBody>
      </p:sp>
      <p:sp>
        <p:nvSpPr>
          <p:cNvPr id="4" name="Slide Number Placeholder 3"/>
          <p:cNvSpPr>
            <a:spLocks noGrp="1"/>
          </p:cNvSpPr>
          <p:nvPr>
            <p:ph type="sldNum" sz="quarter" idx="5"/>
          </p:nvPr>
        </p:nvSpPr>
        <p:spPr/>
        <p:txBody>
          <a:bodyPr/>
          <a:lstStyle/>
          <a:p>
            <a:fld id="{C40826AC-E016-C741-98E2-1C1B749B87CC}" type="slidenum">
              <a:rPr lang="en-US" smtClean="0"/>
              <a:t>13</a:t>
            </a:fld>
            <a:endParaRPr lang="en-US"/>
          </a:p>
        </p:txBody>
      </p:sp>
    </p:spTree>
    <p:extLst>
      <p:ext uri="{BB962C8B-B14F-4D97-AF65-F5344CB8AC3E}">
        <p14:creationId xmlns:p14="http://schemas.microsoft.com/office/powerpoint/2010/main" val="2933129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imagine that each person in our sample stands in for 1/8</a:t>
            </a:r>
            <a:r>
              <a:rPr lang="en-US" baseline="30000" dirty="0"/>
              <a:t>th</a:t>
            </a:r>
            <a:r>
              <a:rPr lang="en-US" dirty="0"/>
              <a:t> of the population. Here we are imagining the population represented by our sample. </a:t>
            </a:r>
          </a:p>
          <a:p>
            <a:endParaRPr lang="en-US" dirty="0"/>
          </a:p>
          <a:p>
            <a:r>
              <a:rPr lang="en-US" dirty="0"/>
              <a:t>If we take repeated samples (with replacement) from our sample, it is as if we are taking repeated samples from this imagined population. All we need is the red sample to get at the standard error of our estimator.</a:t>
            </a:r>
          </a:p>
        </p:txBody>
      </p:sp>
      <p:sp>
        <p:nvSpPr>
          <p:cNvPr id="4" name="Slide Number Placeholder 3"/>
          <p:cNvSpPr>
            <a:spLocks noGrp="1"/>
          </p:cNvSpPr>
          <p:nvPr>
            <p:ph type="sldNum" sz="quarter" idx="5"/>
          </p:nvPr>
        </p:nvSpPr>
        <p:spPr/>
        <p:txBody>
          <a:bodyPr/>
          <a:lstStyle/>
          <a:p>
            <a:fld id="{C40826AC-E016-C741-98E2-1C1B749B87CC}" type="slidenum">
              <a:rPr lang="en-US" smtClean="0"/>
              <a:t>14</a:t>
            </a:fld>
            <a:endParaRPr lang="en-US"/>
          </a:p>
        </p:txBody>
      </p:sp>
    </p:spTree>
    <p:extLst>
      <p:ext uri="{BB962C8B-B14F-4D97-AF65-F5344CB8AC3E}">
        <p14:creationId xmlns:p14="http://schemas.microsoft.com/office/powerpoint/2010/main" val="13010560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CATCH</a:t>
            </a:r>
          </a:p>
        </p:txBody>
      </p:sp>
      <p:sp>
        <p:nvSpPr>
          <p:cNvPr id="4" name="Slide Number Placeholder 3"/>
          <p:cNvSpPr>
            <a:spLocks noGrp="1"/>
          </p:cNvSpPr>
          <p:nvPr>
            <p:ph type="sldNum" sz="quarter" idx="5"/>
          </p:nvPr>
        </p:nvSpPr>
        <p:spPr/>
        <p:txBody>
          <a:bodyPr/>
          <a:lstStyle/>
          <a:p>
            <a:fld id="{C40826AC-E016-C741-98E2-1C1B749B87CC}" type="slidenum">
              <a:rPr lang="en-US" smtClean="0"/>
              <a:t>16</a:t>
            </a:fld>
            <a:endParaRPr lang="en-US"/>
          </a:p>
        </p:txBody>
      </p:sp>
    </p:spTree>
    <p:extLst>
      <p:ext uri="{BB962C8B-B14F-4D97-AF65-F5344CB8AC3E}">
        <p14:creationId xmlns:p14="http://schemas.microsoft.com/office/powerpoint/2010/main" val="38612174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were lucky that the sample we chose (the red sample) to represent the population was exactly like the population. </a:t>
            </a:r>
          </a:p>
          <a:p>
            <a:endParaRPr lang="en-US" dirty="0"/>
          </a:p>
          <a:p>
            <a:r>
              <a:rPr lang="en-US" dirty="0"/>
              <a:t>What if we had chosen the green sample?</a:t>
            </a:r>
          </a:p>
        </p:txBody>
      </p:sp>
      <p:sp>
        <p:nvSpPr>
          <p:cNvPr id="4" name="Slide Number Placeholder 3"/>
          <p:cNvSpPr>
            <a:spLocks noGrp="1"/>
          </p:cNvSpPr>
          <p:nvPr>
            <p:ph type="sldNum" sz="quarter" idx="5"/>
          </p:nvPr>
        </p:nvSpPr>
        <p:spPr/>
        <p:txBody>
          <a:bodyPr/>
          <a:lstStyle/>
          <a:p>
            <a:fld id="{C40826AC-E016-C741-98E2-1C1B749B87CC}" type="slidenum">
              <a:rPr lang="en-US" smtClean="0"/>
              <a:t>17</a:t>
            </a:fld>
            <a:endParaRPr lang="en-US"/>
          </a:p>
        </p:txBody>
      </p:sp>
    </p:spTree>
    <p:extLst>
      <p:ext uri="{BB962C8B-B14F-4D97-AF65-F5344CB8AC3E}">
        <p14:creationId xmlns:p14="http://schemas.microsoft.com/office/powerpoint/2010/main" val="27340753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green sample – what does it imply about the population it came from?</a:t>
            </a:r>
          </a:p>
        </p:txBody>
      </p:sp>
      <p:sp>
        <p:nvSpPr>
          <p:cNvPr id="4" name="Slide Number Placeholder 3"/>
          <p:cNvSpPr>
            <a:spLocks noGrp="1"/>
          </p:cNvSpPr>
          <p:nvPr>
            <p:ph type="sldNum" sz="quarter" idx="5"/>
          </p:nvPr>
        </p:nvSpPr>
        <p:spPr/>
        <p:txBody>
          <a:bodyPr/>
          <a:lstStyle/>
          <a:p>
            <a:fld id="{C40826AC-E016-C741-98E2-1C1B749B87CC}" type="slidenum">
              <a:rPr lang="en-US" smtClean="0"/>
              <a:t>18</a:t>
            </a:fld>
            <a:endParaRPr lang="en-US"/>
          </a:p>
        </p:txBody>
      </p:sp>
    </p:spTree>
    <p:extLst>
      <p:ext uri="{BB962C8B-B14F-4D97-AF65-F5344CB8AC3E}">
        <p14:creationId xmlns:p14="http://schemas.microsoft.com/office/powerpoint/2010/main" val="26340675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what we would imagine the population looks like, had we used the green sample. It is *very* different from the true population we started with.</a:t>
            </a:r>
          </a:p>
        </p:txBody>
      </p:sp>
      <p:sp>
        <p:nvSpPr>
          <p:cNvPr id="4" name="Slide Number Placeholder 3"/>
          <p:cNvSpPr>
            <a:spLocks noGrp="1"/>
          </p:cNvSpPr>
          <p:nvPr>
            <p:ph type="sldNum" sz="quarter" idx="5"/>
          </p:nvPr>
        </p:nvSpPr>
        <p:spPr/>
        <p:txBody>
          <a:bodyPr/>
          <a:lstStyle/>
          <a:p>
            <a:fld id="{C40826AC-E016-C741-98E2-1C1B749B87CC}" type="slidenum">
              <a:rPr lang="en-US" smtClean="0"/>
              <a:t>19</a:t>
            </a:fld>
            <a:endParaRPr lang="en-US"/>
          </a:p>
        </p:txBody>
      </p:sp>
    </p:spTree>
    <p:extLst>
      <p:ext uri="{BB962C8B-B14F-4D97-AF65-F5344CB8AC3E}">
        <p14:creationId xmlns:p14="http://schemas.microsoft.com/office/powerpoint/2010/main" val="31581520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here is what the true population looks like. Very different than what the green sample would lead us to believe. </a:t>
            </a:r>
          </a:p>
        </p:txBody>
      </p:sp>
      <p:sp>
        <p:nvSpPr>
          <p:cNvPr id="4" name="Slide Number Placeholder 3"/>
          <p:cNvSpPr>
            <a:spLocks noGrp="1"/>
          </p:cNvSpPr>
          <p:nvPr>
            <p:ph type="sldNum" sz="quarter" idx="5"/>
          </p:nvPr>
        </p:nvSpPr>
        <p:spPr/>
        <p:txBody>
          <a:bodyPr/>
          <a:lstStyle/>
          <a:p>
            <a:fld id="{C40826AC-E016-C741-98E2-1C1B749B87CC}" type="slidenum">
              <a:rPr lang="en-US" smtClean="0"/>
              <a:t>20</a:t>
            </a:fld>
            <a:endParaRPr lang="en-US"/>
          </a:p>
        </p:txBody>
      </p:sp>
    </p:spTree>
    <p:extLst>
      <p:ext uri="{BB962C8B-B14F-4D97-AF65-F5344CB8AC3E}">
        <p14:creationId xmlns:p14="http://schemas.microsoft.com/office/powerpoint/2010/main" val="972597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interested in estimating hair length in a population. And in this special population, there are only four kinds of people who each have a specific hair length. </a:t>
            </a:r>
          </a:p>
        </p:txBody>
      </p:sp>
      <p:sp>
        <p:nvSpPr>
          <p:cNvPr id="4" name="Slide Number Placeholder 3"/>
          <p:cNvSpPr>
            <a:spLocks noGrp="1"/>
          </p:cNvSpPr>
          <p:nvPr>
            <p:ph type="sldNum" sz="quarter" idx="5"/>
          </p:nvPr>
        </p:nvSpPr>
        <p:spPr/>
        <p:txBody>
          <a:bodyPr/>
          <a:lstStyle/>
          <a:p>
            <a:fld id="{C40826AC-E016-C741-98E2-1C1B749B87CC}" type="slidenum">
              <a:rPr lang="en-US" smtClean="0"/>
              <a:t>2</a:t>
            </a:fld>
            <a:endParaRPr lang="en-US"/>
          </a:p>
        </p:txBody>
      </p:sp>
    </p:spTree>
    <p:extLst>
      <p:ext uri="{BB962C8B-B14F-4D97-AF65-F5344CB8AC3E}">
        <p14:creationId xmlns:p14="http://schemas.microsoft.com/office/powerpoint/2010/main" val="38869512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Bootstrapping does not help you with sample size problems. You need your sample to be as representative of the population as possible in order to estimate how variable your estimator is. </a:t>
            </a:r>
          </a:p>
        </p:txBody>
      </p:sp>
      <p:sp>
        <p:nvSpPr>
          <p:cNvPr id="4" name="Slide Number Placeholder 3"/>
          <p:cNvSpPr>
            <a:spLocks noGrp="1"/>
          </p:cNvSpPr>
          <p:nvPr>
            <p:ph type="sldNum" sz="quarter" idx="5"/>
          </p:nvPr>
        </p:nvSpPr>
        <p:spPr/>
        <p:txBody>
          <a:bodyPr/>
          <a:lstStyle/>
          <a:p>
            <a:fld id="{C40826AC-E016-C741-98E2-1C1B749B87CC}" type="slidenum">
              <a:rPr lang="en-US" smtClean="0"/>
              <a:t>21</a:t>
            </a:fld>
            <a:endParaRPr lang="en-US"/>
          </a:p>
        </p:txBody>
      </p:sp>
    </p:spTree>
    <p:extLst>
      <p:ext uri="{BB962C8B-B14F-4D97-AF65-F5344CB8AC3E}">
        <p14:creationId xmlns:p14="http://schemas.microsoft.com/office/powerpoint/2010/main" val="1038102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many, members of this population. It is impossible to measure all their hair to calculate the mean hair length. What you decide to do instead, is to take a random sample. </a:t>
            </a:r>
          </a:p>
        </p:txBody>
      </p:sp>
      <p:sp>
        <p:nvSpPr>
          <p:cNvPr id="4" name="Slide Number Placeholder 3"/>
          <p:cNvSpPr>
            <a:spLocks noGrp="1"/>
          </p:cNvSpPr>
          <p:nvPr>
            <p:ph type="sldNum" sz="quarter" idx="5"/>
          </p:nvPr>
        </p:nvSpPr>
        <p:spPr/>
        <p:txBody>
          <a:bodyPr/>
          <a:lstStyle/>
          <a:p>
            <a:fld id="{C40826AC-E016-C741-98E2-1C1B749B87CC}" type="slidenum">
              <a:rPr lang="en-US" smtClean="0"/>
              <a:t>3</a:t>
            </a:fld>
            <a:endParaRPr lang="en-US"/>
          </a:p>
        </p:txBody>
      </p:sp>
    </p:spTree>
    <p:extLst>
      <p:ext uri="{BB962C8B-B14F-4D97-AF65-F5344CB8AC3E}">
        <p14:creationId xmlns:p14="http://schemas.microsoft.com/office/powerpoint/2010/main" val="2692913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you pick 6 people at random and accost them with a ruler. (You got IRB for this approach beforehand.)</a:t>
            </a:r>
          </a:p>
        </p:txBody>
      </p:sp>
      <p:sp>
        <p:nvSpPr>
          <p:cNvPr id="4" name="Slide Number Placeholder 3"/>
          <p:cNvSpPr>
            <a:spLocks noGrp="1"/>
          </p:cNvSpPr>
          <p:nvPr>
            <p:ph type="sldNum" sz="quarter" idx="5"/>
          </p:nvPr>
        </p:nvSpPr>
        <p:spPr/>
        <p:txBody>
          <a:bodyPr/>
          <a:lstStyle/>
          <a:p>
            <a:fld id="{C40826AC-E016-C741-98E2-1C1B749B87CC}" type="slidenum">
              <a:rPr lang="en-US" smtClean="0"/>
              <a:t>4</a:t>
            </a:fld>
            <a:endParaRPr lang="en-US"/>
          </a:p>
        </p:txBody>
      </p:sp>
    </p:spTree>
    <p:extLst>
      <p:ext uri="{BB962C8B-B14F-4D97-AF65-F5344CB8AC3E}">
        <p14:creationId xmlns:p14="http://schemas.microsoft.com/office/powerpoint/2010/main" val="25393693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manage to ascertain their hair length. To estimate the mean hair length for the population, you take an average of the measurements. </a:t>
            </a:r>
          </a:p>
          <a:p>
            <a:endParaRPr lang="en-US" dirty="0"/>
          </a:p>
          <a:p>
            <a:r>
              <a:rPr lang="en-US" dirty="0"/>
              <a:t>You friend, who took a stats class once asks: How can you claim to know the true mean hair length of millions of people, when you only sampled 6? </a:t>
            </a:r>
          </a:p>
        </p:txBody>
      </p:sp>
      <p:sp>
        <p:nvSpPr>
          <p:cNvPr id="4" name="Slide Number Placeholder 3"/>
          <p:cNvSpPr>
            <a:spLocks noGrp="1"/>
          </p:cNvSpPr>
          <p:nvPr>
            <p:ph type="sldNum" sz="quarter" idx="5"/>
          </p:nvPr>
        </p:nvSpPr>
        <p:spPr/>
        <p:txBody>
          <a:bodyPr/>
          <a:lstStyle/>
          <a:p>
            <a:fld id="{C40826AC-E016-C741-98E2-1C1B749B87CC}" type="slidenum">
              <a:rPr lang="en-US" smtClean="0"/>
              <a:t>5</a:t>
            </a:fld>
            <a:endParaRPr lang="en-US"/>
          </a:p>
        </p:txBody>
      </p:sp>
    </p:spTree>
    <p:extLst>
      <p:ext uri="{BB962C8B-B14F-4D97-AF65-F5344CB8AC3E}">
        <p14:creationId xmlns:p14="http://schemas.microsoft.com/office/powerpoint/2010/main" val="38987665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decide to take multiple samples and estimate the mean each time. You want to get a sense of how much the estimate changes every time you draw a random sample. Here is one. </a:t>
            </a:r>
          </a:p>
        </p:txBody>
      </p:sp>
      <p:sp>
        <p:nvSpPr>
          <p:cNvPr id="4" name="Slide Number Placeholder 3"/>
          <p:cNvSpPr>
            <a:spLocks noGrp="1"/>
          </p:cNvSpPr>
          <p:nvPr>
            <p:ph type="sldNum" sz="quarter" idx="5"/>
          </p:nvPr>
        </p:nvSpPr>
        <p:spPr/>
        <p:txBody>
          <a:bodyPr/>
          <a:lstStyle/>
          <a:p>
            <a:fld id="{C40826AC-E016-C741-98E2-1C1B749B87CC}" type="slidenum">
              <a:rPr lang="en-US" smtClean="0"/>
              <a:t>6</a:t>
            </a:fld>
            <a:endParaRPr lang="en-US"/>
          </a:p>
        </p:txBody>
      </p:sp>
    </p:spTree>
    <p:extLst>
      <p:ext uri="{BB962C8B-B14F-4D97-AF65-F5344CB8AC3E}">
        <p14:creationId xmlns:p14="http://schemas.microsoft.com/office/powerpoint/2010/main" val="1827400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another sample</a:t>
            </a:r>
          </a:p>
        </p:txBody>
      </p:sp>
      <p:sp>
        <p:nvSpPr>
          <p:cNvPr id="4" name="Slide Number Placeholder 3"/>
          <p:cNvSpPr>
            <a:spLocks noGrp="1"/>
          </p:cNvSpPr>
          <p:nvPr>
            <p:ph type="sldNum" sz="quarter" idx="5"/>
          </p:nvPr>
        </p:nvSpPr>
        <p:spPr/>
        <p:txBody>
          <a:bodyPr/>
          <a:lstStyle/>
          <a:p>
            <a:fld id="{C40826AC-E016-C741-98E2-1C1B749B87CC}" type="slidenum">
              <a:rPr lang="en-US" smtClean="0"/>
              <a:t>7</a:t>
            </a:fld>
            <a:endParaRPr lang="en-US"/>
          </a:p>
        </p:txBody>
      </p:sp>
    </p:spTree>
    <p:extLst>
      <p:ext uri="{BB962C8B-B14F-4D97-AF65-F5344CB8AC3E}">
        <p14:creationId xmlns:p14="http://schemas.microsoft.com/office/powerpoint/2010/main" val="2407121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yet another.</a:t>
            </a:r>
          </a:p>
        </p:txBody>
      </p:sp>
      <p:sp>
        <p:nvSpPr>
          <p:cNvPr id="4" name="Slide Number Placeholder 3"/>
          <p:cNvSpPr>
            <a:spLocks noGrp="1"/>
          </p:cNvSpPr>
          <p:nvPr>
            <p:ph type="sldNum" sz="quarter" idx="5"/>
          </p:nvPr>
        </p:nvSpPr>
        <p:spPr/>
        <p:txBody>
          <a:bodyPr/>
          <a:lstStyle/>
          <a:p>
            <a:fld id="{C40826AC-E016-C741-98E2-1C1B749B87CC}" type="slidenum">
              <a:rPr lang="en-US" smtClean="0"/>
              <a:t>8</a:t>
            </a:fld>
            <a:endParaRPr lang="en-US"/>
          </a:p>
        </p:txBody>
      </p:sp>
    </p:spTree>
    <p:extLst>
      <p:ext uri="{BB962C8B-B14F-4D97-AF65-F5344CB8AC3E}">
        <p14:creationId xmlns:p14="http://schemas.microsoft.com/office/powerpoint/2010/main" val="231691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are the red, purple, green and yellow samples. For each sample, you estimate the mean hair length in the population by taking an average of the hair length in the sample. You can then estimate the standard error of these estimates (square root of the variance). Here we imagine we took 1000 samples. </a:t>
            </a:r>
          </a:p>
        </p:txBody>
      </p:sp>
      <p:sp>
        <p:nvSpPr>
          <p:cNvPr id="4" name="Slide Number Placeholder 3"/>
          <p:cNvSpPr>
            <a:spLocks noGrp="1"/>
          </p:cNvSpPr>
          <p:nvPr>
            <p:ph type="sldNum" sz="quarter" idx="5"/>
          </p:nvPr>
        </p:nvSpPr>
        <p:spPr/>
        <p:txBody>
          <a:bodyPr/>
          <a:lstStyle/>
          <a:p>
            <a:fld id="{C40826AC-E016-C741-98E2-1C1B749B87CC}" type="slidenum">
              <a:rPr lang="en-US" smtClean="0"/>
              <a:t>9</a:t>
            </a:fld>
            <a:endParaRPr lang="en-US"/>
          </a:p>
        </p:txBody>
      </p:sp>
    </p:spTree>
    <p:extLst>
      <p:ext uri="{BB962C8B-B14F-4D97-AF65-F5344CB8AC3E}">
        <p14:creationId xmlns:p14="http://schemas.microsoft.com/office/powerpoint/2010/main" val="3429909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8B422-363E-6A43-823C-49C4161D607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2B125C-05C1-2F43-B5EA-D8D841EA1B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D4F48AE-AEF7-0040-A034-79480F4F6F35}"/>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5" name="Footer Placeholder 4">
            <a:extLst>
              <a:ext uri="{FF2B5EF4-FFF2-40B4-BE49-F238E27FC236}">
                <a16:creationId xmlns:a16="http://schemas.microsoft.com/office/drawing/2014/main" id="{F021F066-623C-6640-B400-2C4C3EBC26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3B595F-36CA-D547-B2F5-9E6A6CB27EC9}"/>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40381326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D8AF9-8D2D-CF4B-9E22-42A16BB16FD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B56766-94D4-4448-9B80-D9AFA9AC792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0B2778-0691-164B-ADE8-D47B5F60DDE8}"/>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5" name="Footer Placeholder 4">
            <a:extLst>
              <a:ext uri="{FF2B5EF4-FFF2-40B4-BE49-F238E27FC236}">
                <a16:creationId xmlns:a16="http://schemas.microsoft.com/office/drawing/2014/main" id="{4F53E4ED-BC05-C14B-B0EF-30668F0D3D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BBBA81-6603-B140-893D-A7F8EA995300}"/>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3213694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ED6F96-3464-1645-BCC2-954139724D7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C8164F-6B7D-CF41-B304-50C0EE356FD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5BBCFC-96F4-414A-BC30-BED256127480}"/>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5" name="Footer Placeholder 4">
            <a:extLst>
              <a:ext uri="{FF2B5EF4-FFF2-40B4-BE49-F238E27FC236}">
                <a16:creationId xmlns:a16="http://schemas.microsoft.com/office/drawing/2014/main" id="{D77D38EF-FA10-8B4C-AD47-8A534B2FF3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CE4609-044C-5A45-BBEE-34EE339004CE}"/>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4226754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38A64-399C-5A46-91C6-31E8593A7F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2A8416-1BC1-1542-955B-3168D8AADF2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085CFD-8144-B442-84DF-9E612ED999A3}"/>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5" name="Footer Placeholder 4">
            <a:extLst>
              <a:ext uri="{FF2B5EF4-FFF2-40B4-BE49-F238E27FC236}">
                <a16:creationId xmlns:a16="http://schemas.microsoft.com/office/drawing/2014/main" id="{587C1FCC-5067-744D-878F-FEC97D1E8F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D17D2B-6E0E-2A45-9959-E488F609A85C}"/>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3483423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0AA44-AE6D-BE4C-9C45-9C4AC5FABFE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3F0D03-088C-5C47-9967-871388D676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ECCBEA8-4B8E-B34D-BCFD-74DBCF4254C4}"/>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5" name="Footer Placeholder 4">
            <a:extLst>
              <a:ext uri="{FF2B5EF4-FFF2-40B4-BE49-F238E27FC236}">
                <a16:creationId xmlns:a16="http://schemas.microsoft.com/office/drawing/2014/main" id="{00044485-B9DD-704C-B790-5EAA4E432E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5C670B-4FD8-DF4A-A822-3570E6B7263B}"/>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1837091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4F3CE-6BF3-7C4A-8B25-ECDC6C709A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9AAA57-8299-B449-95BC-C9B5BC5353D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58D3AE-A94F-1B48-9D4B-7FCB57070F3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1345A8-F4DA-E74D-8FB8-EF4D5F0B2D74}"/>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6" name="Footer Placeholder 5">
            <a:extLst>
              <a:ext uri="{FF2B5EF4-FFF2-40B4-BE49-F238E27FC236}">
                <a16:creationId xmlns:a16="http://schemas.microsoft.com/office/drawing/2014/main" id="{42E0AC90-A7AA-7045-9C25-1BA8F51B06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97C455-E5F2-C444-8A00-0DD816213479}"/>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2842707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7E366-7383-C149-B1CC-92B31D640A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9F1ED87-70C3-7F47-8612-16D11DEAE1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7B0267E-03E4-3E42-8A0F-11BD1E4A1A5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4597D9-4531-2A44-A4C3-D9F8883A81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803E392-81E2-0345-BB08-67E46769F6A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EE0578-C8CE-7742-86BE-60F553C0498A}"/>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8" name="Footer Placeholder 7">
            <a:extLst>
              <a:ext uri="{FF2B5EF4-FFF2-40B4-BE49-F238E27FC236}">
                <a16:creationId xmlns:a16="http://schemas.microsoft.com/office/drawing/2014/main" id="{28B263BF-CAA3-2146-B1AE-A389CD2B94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47427BD-A9AD-5D49-8F35-C577F0B9C10F}"/>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2831235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25D6D-777C-6F49-881B-FF1BCF4D2A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3AA1740-E537-6343-BFB8-BCFBA1364F7A}"/>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4" name="Footer Placeholder 3">
            <a:extLst>
              <a:ext uri="{FF2B5EF4-FFF2-40B4-BE49-F238E27FC236}">
                <a16:creationId xmlns:a16="http://schemas.microsoft.com/office/drawing/2014/main" id="{4CF72CA9-53CB-3A4B-B199-C1B10794B8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E7CB307-D591-EA41-A1F7-714366CEBB0A}"/>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2392039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95EC6B-9CC1-9F43-ACBD-3E5EF91DB897}"/>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3" name="Footer Placeholder 2">
            <a:extLst>
              <a:ext uri="{FF2B5EF4-FFF2-40B4-BE49-F238E27FC236}">
                <a16:creationId xmlns:a16="http://schemas.microsoft.com/office/drawing/2014/main" id="{6F02BD0D-F2B8-BB4C-8D4F-39C7821009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4E71AB-37D0-D047-9D68-CBCBBD435990}"/>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3761553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C8C9E-4C0F-7C44-9D80-32A081D049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4E510F-C8DE-8C41-8E55-9C21591AC5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5771E0-D100-954B-AD90-829596316F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FBC7205-6A97-A244-A083-0A0E865C2EAA}"/>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6" name="Footer Placeholder 5">
            <a:extLst>
              <a:ext uri="{FF2B5EF4-FFF2-40B4-BE49-F238E27FC236}">
                <a16:creationId xmlns:a16="http://schemas.microsoft.com/office/drawing/2014/main" id="{5781B8AC-AB42-2441-9F07-4DEEADCE0C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BE86D7-5117-2948-A2C0-3128B9658745}"/>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3229846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7C981-F7DF-9F4B-A5D4-50197603AE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B4F7D1-87A2-7946-910B-0AE12DBA90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BD8157-5DF2-0D46-9CC0-4D7B65F53C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60A9A14-C369-3444-85EA-4A9C7F29B438}"/>
              </a:ext>
            </a:extLst>
          </p:cNvPr>
          <p:cNvSpPr>
            <a:spLocks noGrp="1"/>
          </p:cNvSpPr>
          <p:nvPr>
            <p:ph type="dt" sz="half" idx="10"/>
          </p:nvPr>
        </p:nvSpPr>
        <p:spPr/>
        <p:txBody>
          <a:bodyPr/>
          <a:lstStyle/>
          <a:p>
            <a:fld id="{40C0FC9C-BE0C-8844-9D2A-CE3A97523E06}" type="datetimeFigureOut">
              <a:rPr lang="en-US" smtClean="0"/>
              <a:t>9/8/20</a:t>
            </a:fld>
            <a:endParaRPr lang="en-US"/>
          </a:p>
        </p:txBody>
      </p:sp>
      <p:sp>
        <p:nvSpPr>
          <p:cNvPr id="6" name="Footer Placeholder 5">
            <a:extLst>
              <a:ext uri="{FF2B5EF4-FFF2-40B4-BE49-F238E27FC236}">
                <a16:creationId xmlns:a16="http://schemas.microsoft.com/office/drawing/2014/main" id="{6FC49842-DED6-6A48-9598-84549FAF57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1BC2AF-5F34-3544-91C9-AFEC5E6E95EB}"/>
              </a:ext>
            </a:extLst>
          </p:cNvPr>
          <p:cNvSpPr>
            <a:spLocks noGrp="1"/>
          </p:cNvSpPr>
          <p:nvPr>
            <p:ph type="sldNum" sz="quarter" idx="12"/>
          </p:nvPr>
        </p:nvSpPr>
        <p:spPr/>
        <p:txBody>
          <a:bodyPr/>
          <a:lstStyle/>
          <a:p>
            <a:fld id="{C1CABCAA-179C-5B4C-9164-FC25F188B7EB}" type="slidenum">
              <a:rPr lang="en-US" smtClean="0"/>
              <a:t>‹#›</a:t>
            </a:fld>
            <a:endParaRPr lang="en-US"/>
          </a:p>
        </p:txBody>
      </p:sp>
    </p:spTree>
    <p:extLst>
      <p:ext uri="{BB962C8B-B14F-4D97-AF65-F5344CB8AC3E}">
        <p14:creationId xmlns:p14="http://schemas.microsoft.com/office/powerpoint/2010/main" val="3006584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30FACC-656A-E344-9561-FB8A79350C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7D7EFB-4B5F-DA44-B313-09D341C96E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8887B7-01EA-9847-AE58-EBAFB5FBCF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C0FC9C-BE0C-8844-9D2A-CE3A97523E06}" type="datetimeFigureOut">
              <a:rPr lang="en-US" smtClean="0"/>
              <a:t>9/8/20</a:t>
            </a:fld>
            <a:endParaRPr lang="en-US"/>
          </a:p>
        </p:txBody>
      </p:sp>
      <p:sp>
        <p:nvSpPr>
          <p:cNvPr id="5" name="Footer Placeholder 4">
            <a:extLst>
              <a:ext uri="{FF2B5EF4-FFF2-40B4-BE49-F238E27FC236}">
                <a16:creationId xmlns:a16="http://schemas.microsoft.com/office/drawing/2014/main" id="{8E794E56-41FE-FF48-87B0-B5DF3F5EE4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0D8D0BD-547E-2644-95A9-2029EC44E5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CABCAA-179C-5B4C-9164-FC25F188B7EB}" type="slidenum">
              <a:rPr lang="en-US" smtClean="0"/>
              <a:t>‹#›</a:t>
            </a:fld>
            <a:endParaRPr lang="en-US"/>
          </a:p>
        </p:txBody>
      </p:sp>
    </p:spTree>
    <p:extLst>
      <p:ext uri="{BB962C8B-B14F-4D97-AF65-F5344CB8AC3E}">
        <p14:creationId xmlns:p14="http://schemas.microsoft.com/office/powerpoint/2010/main" val="35930210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52CAAB-34B9-2743-961C-3B927BA4B1FC}"/>
              </a:ext>
            </a:extLst>
          </p:cNvPr>
          <p:cNvSpPr/>
          <p:nvPr/>
        </p:nvSpPr>
        <p:spPr>
          <a:xfrm>
            <a:off x="6411561" y="428831"/>
            <a:ext cx="4705034" cy="5911687"/>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Bootstrapping</a:t>
            </a:r>
          </a:p>
          <a:p>
            <a:pPr algn="ctr"/>
            <a:endParaRPr lang="en-US" dirty="0"/>
          </a:p>
          <a:p>
            <a:pPr algn="ctr"/>
            <a:r>
              <a:rPr lang="en-US" dirty="0"/>
              <a:t>Keletso Makofane</a:t>
            </a:r>
          </a:p>
          <a:p>
            <a:pPr algn="ctr"/>
            <a:r>
              <a:rPr lang="en-US" dirty="0"/>
              <a:t>PhD Candidate in Social Network Epidemiology</a:t>
            </a:r>
          </a:p>
          <a:p>
            <a:pPr algn="ctr"/>
            <a:r>
              <a:rPr lang="en-US" dirty="0"/>
              <a:t>Harvard TH Chan School of Public Health</a:t>
            </a:r>
          </a:p>
          <a:p>
            <a:pPr algn="ctr"/>
            <a:r>
              <a:rPr lang="en-US" dirty="0"/>
              <a:t>[draft </a:t>
            </a:r>
            <a:r>
              <a:rPr lang="en-US" dirty="0" err="1"/>
              <a:t>sep</a:t>
            </a:r>
            <a:r>
              <a:rPr lang="en-US" dirty="0"/>
              <a:t> 2020]</a:t>
            </a:r>
          </a:p>
          <a:p>
            <a:pPr algn="ctr"/>
            <a:endParaRPr lang="en-US" dirty="0"/>
          </a:p>
          <a:p>
            <a:pPr algn="ctr"/>
            <a:r>
              <a:rPr lang="en-US" dirty="0" err="1"/>
              <a:t>keletso.makofane@gmail.com</a:t>
            </a:r>
            <a:endParaRPr lang="en-US" dirty="0"/>
          </a:p>
          <a:p>
            <a:pPr algn="ctr"/>
            <a:r>
              <a:rPr lang="en-US" dirty="0"/>
              <a:t>Twitter: @klts0</a:t>
            </a:r>
          </a:p>
          <a:p>
            <a:pPr algn="ctr"/>
            <a:endParaRPr lang="en-US" dirty="0"/>
          </a:p>
        </p:txBody>
      </p:sp>
      <p:pic>
        <p:nvPicPr>
          <p:cNvPr id="20" name="Picture 19">
            <a:extLst>
              <a:ext uri="{FF2B5EF4-FFF2-40B4-BE49-F238E27FC236}">
                <a16:creationId xmlns:a16="http://schemas.microsoft.com/office/drawing/2014/main" id="{E5451644-F0DE-004C-A257-C20F7D55E7C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541352" y="638154"/>
            <a:ext cx="4087845" cy="5493042"/>
          </a:xfrm>
          <a:prstGeom prst="rect">
            <a:avLst/>
          </a:prstGeom>
        </p:spPr>
      </p:pic>
      <p:sp>
        <p:nvSpPr>
          <p:cNvPr id="4" name="Rectangle 3">
            <a:extLst>
              <a:ext uri="{FF2B5EF4-FFF2-40B4-BE49-F238E27FC236}">
                <a16:creationId xmlns:a16="http://schemas.microsoft.com/office/drawing/2014/main" id="{138D8CF2-4161-8C4C-81B9-97F672AD3AE9}"/>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28149357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78E589-EBFE-BD48-A539-01869FDE596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442301" y="345387"/>
            <a:ext cx="9096866" cy="6064578"/>
          </a:xfrm>
          <a:prstGeom prst="rect">
            <a:avLst/>
          </a:prstGeom>
        </p:spPr>
      </p:pic>
      <p:sp>
        <p:nvSpPr>
          <p:cNvPr id="3" name="Rectangle 2">
            <a:extLst>
              <a:ext uri="{FF2B5EF4-FFF2-40B4-BE49-F238E27FC236}">
                <a16:creationId xmlns:a16="http://schemas.microsoft.com/office/drawing/2014/main" id="{8067F161-CEA8-AC47-B2EC-CEF6E4FB4C75}"/>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4159930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90797-DE13-A44D-BD29-F08E5F9251E0}"/>
              </a:ext>
            </a:extLst>
          </p:cNvPr>
          <p:cNvSpPr>
            <a:spLocks noGrp="1"/>
          </p:cNvSpPr>
          <p:nvPr>
            <p:ph type="title"/>
          </p:nvPr>
        </p:nvSpPr>
        <p:spPr/>
        <p:txBody>
          <a:bodyPr>
            <a:normAutofit/>
          </a:bodyPr>
          <a:lstStyle/>
          <a:p>
            <a:pPr algn="ctr"/>
            <a:r>
              <a:rPr lang="en-US" sz="4000" dirty="0"/>
              <a:t>A method named the bootstrap “for reasons which will become obvious”*</a:t>
            </a:r>
          </a:p>
        </p:txBody>
      </p:sp>
      <p:grpSp>
        <p:nvGrpSpPr>
          <p:cNvPr id="18" name="Group 17">
            <a:extLst>
              <a:ext uri="{FF2B5EF4-FFF2-40B4-BE49-F238E27FC236}">
                <a16:creationId xmlns:a16="http://schemas.microsoft.com/office/drawing/2014/main" id="{17F1490B-546B-CE49-9DD7-173623CFAD14}"/>
              </a:ext>
            </a:extLst>
          </p:cNvPr>
          <p:cNvGrpSpPr/>
          <p:nvPr/>
        </p:nvGrpSpPr>
        <p:grpSpPr>
          <a:xfrm>
            <a:off x="5164045" y="4295755"/>
            <a:ext cx="5656977" cy="1876278"/>
            <a:chOff x="5842000" y="3000355"/>
            <a:chExt cx="5656977" cy="1876278"/>
          </a:xfrm>
        </p:grpSpPr>
        <p:pic>
          <p:nvPicPr>
            <p:cNvPr id="8" name="Picture 7">
              <a:extLst>
                <a:ext uri="{FF2B5EF4-FFF2-40B4-BE49-F238E27FC236}">
                  <a16:creationId xmlns:a16="http://schemas.microsoft.com/office/drawing/2014/main" id="{C378A376-FB74-1641-B7F0-EE6D1831BAE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842000" y="3000355"/>
              <a:ext cx="5656977" cy="1876278"/>
            </a:xfrm>
            <a:prstGeom prst="rect">
              <a:avLst/>
            </a:prstGeom>
          </p:spPr>
        </p:pic>
        <p:cxnSp>
          <p:nvCxnSpPr>
            <p:cNvPr id="12" name="Straight Connector 11">
              <a:extLst>
                <a:ext uri="{FF2B5EF4-FFF2-40B4-BE49-F238E27FC236}">
                  <a16:creationId xmlns:a16="http://schemas.microsoft.com/office/drawing/2014/main" id="{05F17F13-D896-0F41-8043-9DB898683BAF}"/>
                </a:ext>
              </a:extLst>
            </p:cNvPr>
            <p:cNvCxnSpPr>
              <a:cxnSpLocks/>
            </p:cNvCxnSpPr>
            <p:nvPr/>
          </p:nvCxnSpPr>
          <p:spPr>
            <a:xfrm>
              <a:off x="9194800" y="4165600"/>
              <a:ext cx="1989667"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1D0525C-72CB-164B-91FA-243640A66990}"/>
                </a:ext>
              </a:extLst>
            </p:cNvPr>
            <p:cNvCxnSpPr>
              <a:cxnSpLocks/>
            </p:cNvCxnSpPr>
            <p:nvPr/>
          </p:nvCxnSpPr>
          <p:spPr>
            <a:xfrm>
              <a:off x="5842000" y="4368800"/>
              <a:ext cx="4347633"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16" name="Picture 15">
            <a:extLst>
              <a:ext uri="{FF2B5EF4-FFF2-40B4-BE49-F238E27FC236}">
                <a16:creationId xmlns:a16="http://schemas.microsoft.com/office/drawing/2014/main" id="{C52C91B4-056A-7149-B10B-3E4F2CE1472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194409" y="1947334"/>
            <a:ext cx="2690430" cy="3615266"/>
          </a:xfrm>
          <a:prstGeom prst="rect">
            <a:avLst/>
          </a:prstGeom>
        </p:spPr>
      </p:pic>
      <p:sp>
        <p:nvSpPr>
          <p:cNvPr id="17" name="Rectangle 16">
            <a:extLst>
              <a:ext uri="{FF2B5EF4-FFF2-40B4-BE49-F238E27FC236}">
                <a16:creationId xmlns:a16="http://schemas.microsoft.com/office/drawing/2014/main" id="{3FDC3BB5-D217-1F4C-AAB3-B5CC3ADC78E8}"/>
              </a:ext>
            </a:extLst>
          </p:cNvPr>
          <p:cNvSpPr/>
          <p:nvPr/>
        </p:nvSpPr>
        <p:spPr>
          <a:xfrm>
            <a:off x="4792134" y="2310791"/>
            <a:ext cx="6096000" cy="1477328"/>
          </a:xfrm>
          <a:prstGeom prst="rect">
            <a:avLst/>
          </a:prstGeom>
        </p:spPr>
        <p:txBody>
          <a:bodyPr>
            <a:spAutoFit/>
          </a:bodyPr>
          <a:lstStyle/>
          <a:p>
            <a:r>
              <a:rPr lang="en-US" i="1" dirty="0">
                <a:solidFill>
                  <a:srgbClr val="1C1D1E"/>
                </a:solidFill>
                <a:latin typeface="Open Sans"/>
              </a:rPr>
              <a:t>Baron </a:t>
            </a:r>
            <a:r>
              <a:rPr lang="en-US" i="1" dirty="0" err="1">
                <a:solidFill>
                  <a:srgbClr val="1C1D1E"/>
                </a:solidFill>
                <a:latin typeface="Open Sans"/>
              </a:rPr>
              <a:t>Münchhausen's</a:t>
            </a:r>
            <a:r>
              <a:rPr lang="en-US" i="1" dirty="0">
                <a:solidFill>
                  <a:srgbClr val="1C1D1E"/>
                </a:solidFill>
                <a:latin typeface="Open Sans"/>
              </a:rPr>
              <a:t> Narrative of his </a:t>
            </a:r>
            <a:r>
              <a:rPr lang="en-US" i="1" dirty="0" err="1">
                <a:solidFill>
                  <a:srgbClr val="1C1D1E"/>
                </a:solidFill>
                <a:latin typeface="Open Sans"/>
              </a:rPr>
              <a:t>Marvellous</a:t>
            </a:r>
            <a:r>
              <a:rPr lang="en-US" i="1" dirty="0">
                <a:solidFill>
                  <a:srgbClr val="1C1D1E"/>
                </a:solidFill>
                <a:latin typeface="Open Sans"/>
              </a:rPr>
              <a:t> Travels</a:t>
            </a:r>
            <a:r>
              <a:rPr lang="en-US" dirty="0">
                <a:solidFill>
                  <a:srgbClr val="1C1D1E"/>
                </a:solidFill>
                <a:latin typeface="Open Sans"/>
              </a:rPr>
              <a:t>, by Rudolf Erich </a:t>
            </a:r>
            <a:r>
              <a:rPr lang="en-US" dirty="0" err="1">
                <a:solidFill>
                  <a:srgbClr val="1C1D1E"/>
                </a:solidFill>
                <a:latin typeface="Open Sans"/>
              </a:rPr>
              <a:t>Raspe</a:t>
            </a:r>
            <a:r>
              <a:rPr lang="en-US" dirty="0">
                <a:solidFill>
                  <a:srgbClr val="1C1D1E"/>
                </a:solidFill>
                <a:latin typeface="Open Sans"/>
              </a:rPr>
              <a:t>, was first published anonymously in 1785. One of the many improbable tall tales that its hero tells is of saving himself from drowning in a bog by pulling himself out by his bootstraps (or in some versions, by his hair).</a:t>
            </a:r>
            <a:endParaRPr lang="en-US" dirty="0"/>
          </a:p>
        </p:txBody>
      </p:sp>
      <p:sp>
        <p:nvSpPr>
          <p:cNvPr id="19" name="Rectangle 18">
            <a:extLst>
              <a:ext uri="{FF2B5EF4-FFF2-40B4-BE49-F238E27FC236}">
                <a16:creationId xmlns:a16="http://schemas.microsoft.com/office/drawing/2014/main" id="{AAB178C3-53AD-2340-9FE2-46C2CD6C820D}"/>
              </a:ext>
            </a:extLst>
          </p:cNvPr>
          <p:cNvSpPr/>
          <p:nvPr/>
        </p:nvSpPr>
        <p:spPr>
          <a:xfrm>
            <a:off x="1168633" y="5657228"/>
            <a:ext cx="2635658" cy="215444"/>
          </a:xfrm>
          <a:prstGeom prst="rect">
            <a:avLst/>
          </a:prstGeom>
        </p:spPr>
        <p:txBody>
          <a:bodyPr wrap="none">
            <a:spAutoFit/>
          </a:bodyPr>
          <a:lstStyle/>
          <a:p>
            <a:r>
              <a:rPr lang="en-US" sz="800" dirty="0"/>
              <a:t>Source: https://</a:t>
            </a:r>
            <a:r>
              <a:rPr lang="en-US" sz="800" dirty="0" err="1"/>
              <a:t>en.wikipedia.org</a:t>
            </a:r>
            <a:r>
              <a:rPr lang="en-US" sz="800" dirty="0"/>
              <a:t>/wiki/</a:t>
            </a:r>
            <a:r>
              <a:rPr lang="en-US" sz="800" dirty="0" err="1"/>
              <a:t>Baron_Munchausen</a:t>
            </a:r>
            <a:endParaRPr lang="en-US" sz="800" dirty="0"/>
          </a:p>
        </p:txBody>
      </p:sp>
      <p:sp>
        <p:nvSpPr>
          <p:cNvPr id="21" name="Rectangle 20">
            <a:extLst>
              <a:ext uri="{FF2B5EF4-FFF2-40B4-BE49-F238E27FC236}">
                <a16:creationId xmlns:a16="http://schemas.microsoft.com/office/drawing/2014/main" id="{7A67ECF5-1C4F-D140-AA1D-E6902DAE9120}"/>
              </a:ext>
            </a:extLst>
          </p:cNvPr>
          <p:cNvSpPr/>
          <p:nvPr/>
        </p:nvSpPr>
        <p:spPr>
          <a:xfrm>
            <a:off x="5088467" y="6088966"/>
            <a:ext cx="6096000" cy="184666"/>
          </a:xfrm>
          <a:prstGeom prst="rect">
            <a:avLst/>
          </a:prstGeom>
        </p:spPr>
        <p:txBody>
          <a:bodyPr>
            <a:spAutoFit/>
          </a:bodyPr>
          <a:lstStyle/>
          <a:p>
            <a:r>
              <a:rPr lang="en-US" sz="600" dirty="0" err="1">
                <a:solidFill>
                  <a:srgbClr val="222222"/>
                </a:solidFill>
                <a:latin typeface="Arial" panose="020B0604020202020204" pitchFamily="34" charset="0"/>
              </a:rPr>
              <a:t>Efron</a:t>
            </a:r>
            <a:r>
              <a:rPr lang="en-US" sz="600" dirty="0">
                <a:solidFill>
                  <a:srgbClr val="222222"/>
                </a:solidFill>
                <a:latin typeface="Arial" panose="020B0604020202020204" pitchFamily="34" charset="0"/>
              </a:rPr>
              <a:t>, B., 1992. Bootstrap methods: another look at the jackknife. In </a:t>
            </a:r>
            <a:r>
              <a:rPr lang="en-US" sz="600" i="1" dirty="0">
                <a:solidFill>
                  <a:srgbClr val="222222"/>
                </a:solidFill>
                <a:latin typeface="Arial" panose="020B0604020202020204" pitchFamily="34" charset="0"/>
              </a:rPr>
              <a:t>Breakthroughs in statistics</a:t>
            </a:r>
            <a:r>
              <a:rPr lang="en-US" sz="600" dirty="0">
                <a:solidFill>
                  <a:srgbClr val="222222"/>
                </a:solidFill>
                <a:latin typeface="Arial" panose="020B0604020202020204" pitchFamily="34" charset="0"/>
              </a:rPr>
              <a:t> (pp. 569-593). Springer, New York, NY.</a:t>
            </a:r>
            <a:endParaRPr lang="en-US" sz="600" dirty="0"/>
          </a:p>
        </p:txBody>
      </p:sp>
      <p:sp>
        <p:nvSpPr>
          <p:cNvPr id="11" name="Rectangle 10">
            <a:extLst>
              <a:ext uri="{FF2B5EF4-FFF2-40B4-BE49-F238E27FC236}">
                <a16:creationId xmlns:a16="http://schemas.microsoft.com/office/drawing/2014/main" id="{130459F7-9287-C542-8595-DA1DE34528BA}"/>
              </a:ext>
            </a:extLst>
          </p:cNvPr>
          <p:cNvSpPr/>
          <p:nvPr/>
        </p:nvSpPr>
        <p:spPr>
          <a:xfrm>
            <a:off x="4792134" y="3718771"/>
            <a:ext cx="2635658" cy="215444"/>
          </a:xfrm>
          <a:prstGeom prst="rect">
            <a:avLst/>
          </a:prstGeom>
        </p:spPr>
        <p:txBody>
          <a:bodyPr wrap="none">
            <a:spAutoFit/>
          </a:bodyPr>
          <a:lstStyle/>
          <a:p>
            <a:r>
              <a:rPr lang="en-US" sz="800" dirty="0"/>
              <a:t>Source: https://</a:t>
            </a:r>
            <a:r>
              <a:rPr lang="en-US" sz="800" dirty="0" err="1"/>
              <a:t>en.wikipedia.org</a:t>
            </a:r>
            <a:r>
              <a:rPr lang="en-US" sz="800" dirty="0"/>
              <a:t>/wiki/</a:t>
            </a:r>
            <a:r>
              <a:rPr lang="en-US" sz="800" dirty="0" err="1"/>
              <a:t>Baron_Munchausen</a:t>
            </a:r>
            <a:endParaRPr lang="en-US" sz="800" dirty="0"/>
          </a:p>
        </p:txBody>
      </p:sp>
      <p:sp>
        <p:nvSpPr>
          <p:cNvPr id="13" name="Rectangle 12">
            <a:extLst>
              <a:ext uri="{FF2B5EF4-FFF2-40B4-BE49-F238E27FC236}">
                <a16:creationId xmlns:a16="http://schemas.microsoft.com/office/drawing/2014/main" id="{79ECDB7A-F5DD-214D-9692-6CD8D74B0A86}"/>
              </a:ext>
            </a:extLst>
          </p:cNvPr>
          <p:cNvSpPr/>
          <p:nvPr/>
        </p:nvSpPr>
        <p:spPr>
          <a:xfrm>
            <a:off x="756291" y="6589680"/>
            <a:ext cx="6096000" cy="184666"/>
          </a:xfrm>
          <a:prstGeom prst="rect">
            <a:avLst/>
          </a:prstGeom>
        </p:spPr>
        <p:txBody>
          <a:bodyPr>
            <a:spAutoFit/>
          </a:bodyPr>
          <a:lstStyle/>
          <a:p>
            <a:r>
              <a:rPr lang="en-US" sz="600" dirty="0">
                <a:solidFill>
                  <a:srgbClr val="222222"/>
                </a:solidFill>
                <a:latin typeface="Arial" panose="020B0604020202020204" pitchFamily="34" charset="0"/>
              </a:rPr>
              <a:t>*</a:t>
            </a:r>
            <a:r>
              <a:rPr lang="en-US" sz="600" dirty="0" err="1">
                <a:solidFill>
                  <a:srgbClr val="222222"/>
                </a:solidFill>
                <a:latin typeface="Arial" panose="020B0604020202020204" pitchFamily="34" charset="0"/>
              </a:rPr>
              <a:t>Efron</a:t>
            </a:r>
            <a:r>
              <a:rPr lang="en-US" sz="600" dirty="0">
                <a:solidFill>
                  <a:srgbClr val="222222"/>
                </a:solidFill>
                <a:latin typeface="Arial" panose="020B0604020202020204" pitchFamily="34" charset="0"/>
              </a:rPr>
              <a:t>, B., 1992. Bootstrap methods: another look at the jackknife. In </a:t>
            </a:r>
            <a:r>
              <a:rPr lang="en-US" sz="600" i="1" dirty="0">
                <a:solidFill>
                  <a:srgbClr val="222222"/>
                </a:solidFill>
                <a:latin typeface="Arial" panose="020B0604020202020204" pitchFamily="34" charset="0"/>
              </a:rPr>
              <a:t>Breakthroughs in statistics</a:t>
            </a:r>
            <a:r>
              <a:rPr lang="en-US" sz="600" dirty="0">
                <a:solidFill>
                  <a:srgbClr val="222222"/>
                </a:solidFill>
                <a:latin typeface="Arial" panose="020B0604020202020204" pitchFamily="34" charset="0"/>
              </a:rPr>
              <a:t> (pp. 569-593). Springer, New York, NY.</a:t>
            </a:r>
            <a:endParaRPr lang="en-US" sz="600" dirty="0"/>
          </a:p>
        </p:txBody>
      </p:sp>
      <p:sp>
        <p:nvSpPr>
          <p:cNvPr id="15" name="Rectangle 14">
            <a:extLst>
              <a:ext uri="{FF2B5EF4-FFF2-40B4-BE49-F238E27FC236}">
                <a16:creationId xmlns:a16="http://schemas.microsoft.com/office/drawing/2014/main" id="{D6D79CAE-DF4E-8644-B4ED-159EE3BE3F73}"/>
              </a:ext>
            </a:extLst>
          </p:cNvPr>
          <p:cNvSpPr/>
          <p:nvPr/>
        </p:nvSpPr>
        <p:spPr>
          <a:xfrm>
            <a:off x="9511678" y="6528611"/>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779756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1E33F3-2F72-0048-887F-AE9B4E4FFD8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168" b="21575"/>
          <a:stretch/>
        </p:blipFill>
        <p:spPr>
          <a:xfrm>
            <a:off x="2891737" y="923826"/>
            <a:ext cx="6073154" cy="4694549"/>
          </a:xfrm>
          <a:prstGeom prst="rect">
            <a:avLst/>
          </a:prstGeom>
        </p:spPr>
      </p:pic>
      <p:sp>
        <p:nvSpPr>
          <p:cNvPr id="8" name="Rectangle 7">
            <a:extLst>
              <a:ext uri="{FF2B5EF4-FFF2-40B4-BE49-F238E27FC236}">
                <a16:creationId xmlns:a16="http://schemas.microsoft.com/office/drawing/2014/main" id="{1DD027A6-4D9D-4845-9C39-4D73AF446E8C}"/>
              </a:ext>
            </a:extLst>
          </p:cNvPr>
          <p:cNvSpPr/>
          <p:nvPr/>
        </p:nvSpPr>
        <p:spPr>
          <a:xfrm>
            <a:off x="2891737" y="1178351"/>
            <a:ext cx="6073154" cy="10652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A good sample can stand in for the population</a:t>
            </a:r>
          </a:p>
        </p:txBody>
      </p:sp>
      <p:sp>
        <p:nvSpPr>
          <p:cNvPr id="4" name="Rectangle 3">
            <a:extLst>
              <a:ext uri="{FF2B5EF4-FFF2-40B4-BE49-F238E27FC236}">
                <a16:creationId xmlns:a16="http://schemas.microsoft.com/office/drawing/2014/main" id="{ED21948A-9E39-9249-8937-27D8DD4532D6}"/>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1002032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pct90">
            <a:fgClr>
              <a:schemeClr val="accent1"/>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pct90">
            <a:fgClr>
              <a:schemeClr val="accent1"/>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solidFill>
            <a:schemeClr val="tx1">
              <a:lumMod val="50000"/>
              <a:lumOff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9740360" y="5877355"/>
            <a:ext cx="304800" cy="291548"/>
          </a:xfrm>
          <a:prstGeom prst="ellipse">
            <a:avLst/>
          </a:prstGeom>
          <a:solidFill>
            <a:schemeClr val="tx1">
              <a:lumMod val="50000"/>
              <a:lumOff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F04CC5A-71A9-8A46-91BD-C4BCDC328730}"/>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540164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636117-A5EA-0342-A095-D6A23D28F2A6}"/>
              </a:ext>
            </a:extLst>
          </p:cNvPr>
          <p:cNvSpPr/>
          <p:nvPr/>
        </p:nvSpPr>
        <p:spPr>
          <a:xfrm>
            <a:off x="1205947"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5A999D6-0711-7E48-A93B-55F8928BDB2D}"/>
              </a:ext>
            </a:extLst>
          </p:cNvPr>
          <p:cNvSpPr/>
          <p:nvPr/>
        </p:nvSpPr>
        <p:spPr>
          <a:xfrm>
            <a:off x="1716156"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3DEF112-7D83-B946-9434-B82DB1EF5165}"/>
              </a:ext>
            </a:extLst>
          </p:cNvPr>
          <p:cNvSpPr/>
          <p:nvPr/>
        </p:nvSpPr>
        <p:spPr>
          <a:xfrm>
            <a:off x="2213113"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09589C0-0552-7B4A-926D-D422ED927CDF}"/>
              </a:ext>
            </a:extLst>
          </p:cNvPr>
          <p:cNvSpPr/>
          <p:nvPr/>
        </p:nvSpPr>
        <p:spPr>
          <a:xfrm>
            <a:off x="2723322"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7E282A9-AA6A-674B-B920-E4C5CA2B3068}"/>
              </a:ext>
            </a:extLst>
          </p:cNvPr>
          <p:cNvSpPr/>
          <p:nvPr/>
        </p:nvSpPr>
        <p:spPr>
          <a:xfrm>
            <a:off x="1219199"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3A8C1DF-FF04-0545-B3C4-897295CF52B7}"/>
              </a:ext>
            </a:extLst>
          </p:cNvPr>
          <p:cNvSpPr/>
          <p:nvPr/>
        </p:nvSpPr>
        <p:spPr>
          <a:xfrm>
            <a:off x="1716156"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631C667-54C2-0746-A17C-7C5C3B0307A2}"/>
              </a:ext>
            </a:extLst>
          </p:cNvPr>
          <p:cNvSpPr/>
          <p:nvPr/>
        </p:nvSpPr>
        <p:spPr>
          <a:xfrm>
            <a:off x="2226365"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B8AF51F-EBC7-D34A-B6B4-F563F8B09559}"/>
              </a:ext>
            </a:extLst>
          </p:cNvPr>
          <p:cNvSpPr/>
          <p:nvPr/>
        </p:nvSpPr>
        <p:spPr>
          <a:xfrm>
            <a:off x="2723322" y="2087220"/>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B628D1E-A194-984D-BB2F-81192059F327}"/>
              </a:ext>
            </a:extLst>
          </p:cNvPr>
          <p:cNvSpPr/>
          <p:nvPr/>
        </p:nvSpPr>
        <p:spPr>
          <a:xfrm>
            <a:off x="3200401"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9557BC21-920F-0041-8EBD-B8E31B83220A}"/>
              </a:ext>
            </a:extLst>
          </p:cNvPr>
          <p:cNvSpPr/>
          <p:nvPr/>
        </p:nvSpPr>
        <p:spPr>
          <a:xfrm>
            <a:off x="3710610"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DC26AB-0559-1148-B452-54C01A61CE89}"/>
              </a:ext>
            </a:extLst>
          </p:cNvPr>
          <p:cNvSpPr/>
          <p:nvPr/>
        </p:nvSpPr>
        <p:spPr>
          <a:xfrm>
            <a:off x="4207567"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1273182-D686-2B4F-A500-DEC9C60E85E5}"/>
              </a:ext>
            </a:extLst>
          </p:cNvPr>
          <p:cNvSpPr/>
          <p:nvPr/>
        </p:nvSpPr>
        <p:spPr>
          <a:xfrm>
            <a:off x="4717776"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73B5A1D-0F4F-9045-B861-FAEF18F782C1}"/>
              </a:ext>
            </a:extLst>
          </p:cNvPr>
          <p:cNvSpPr/>
          <p:nvPr/>
        </p:nvSpPr>
        <p:spPr>
          <a:xfrm>
            <a:off x="3213653"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193B49-7487-714F-A608-6A2D364C18AF}"/>
              </a:ext>
            </a:extLst>
          </p:cNvPr>
          <p:cNvSpPr/>
          <p:nvPr/>
        </p:nvSpPr>
        <p:spPr>
          <a:xfrm>
            <a:off x="3710610"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896D96C-696B-574F-8000-15062FC8908B}"/>
              </a:ext>
            </a:extLst>
          </p:cNvPr>
          <p:cNvSpPr/>
          <p:nvPr/>
        </p:nvSpPr>
        <p:spPr>
          <a:xfrm>
            <a:off x="4220819"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0EA5239-BA18-2A46-B0B7-25646C59944A}"/>
              </a:ext>
            </a:extLst>
          </p:cNvPr>
          <p:cNvSpPr/>
          <p:nvPr/>
        </p:nvSpPr>
        <p:spPr>
          <a:xfrm>
            <a:off x="4717776"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2E55DCE-F35E-B041-B553-DFF463A28EB0}"/>
              </a:ext>
            </a:extLst>
          </p:cNvPr>
          <p:cNvSpPr/>
          <p:nvPr/>
        </p:nvSpPr>
        <p:spPr>
          <a:xfrm>
            <a:off x="1205947"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A7743F5-3D70-0F40-ACEC-FA8E20CAC928}"/>
              </a:ext>
            </a:extLst>
          </p:cNvPr>
          <p:cNvSpPr/>
          <p:nvPr/>
        </p:nvSpPr>
        <p:spPr>
          <a:xfrm>
            <a:off x="1716156"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2E6BAC6-1D5F-2C4B-8B85-A6CB489F1DCE}"/>
              </a:ext>
            </a:extLst>
          </p:cNvPr>
          <p:cNvSpPr/>
          <p:nvPr/>
        </p:nvSpPr>
        <p:spPr>
          <a:xfrm>
            <a:off x="1219199"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DA0D39EC-B4EE-8E46-A91A-EF3DBB229557}"/>
              </a:ext>
            </a:extLst>
          </p:cNvPr>
          <p:cNvSpPr/>
          <p:nvPr/>
        </p:nvSpPr>
        <p:spPr>
          <a:xfrm>
            <a:off x="1716156"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C520AF4-3F98-F54C-B529-A4E0D7076021}"/>
              </a:ext>
            </a:extLst>
          </p:cNvPr>
          <p:cNvSpPr/>
          <p:nvPr/>
        </p:nvSpPr>
        <p:spPr>
          <a:xfrm>
            <a:off x="221311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C57C511-10F0-2349-BF07-29652E44DB4F}"/>
              </a:ext>
            </a:extLst>
          </p:cNvPr>
          <p:cNvSpPr/>
          <p:nvPr/>
        </p:nvSpPr>
        <p:spPr>
          <a:xfrm>
            <a:off x="2723322"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1C9EEB18-F87E-2141-A970-5C5AA74C1883}"/>
              </a:ext>
            </a:extLst>
          </p:cNvPr>
          <p:cNvSpPr/>
          <p:nvPr/>
        </p:nvSpPr>
        <p:spPr>
          <a:xfrm>
            <a:off x="2226365" y="3028126"/>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68453D9D-E57A-C147-9772-01FADC0225F7}"/>
              </a:ext>
            </a:extLst>
          </p:cNvPr>
          <p:cNvSpPr/>
          <p:nvPr/>
        </p:nvSpPr>
        <p:spPr>
          <a:xfrm>
            <a:off x="2723322"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F781AE7-E36B-1743-83AE-BB47F4611F7E}"/>
              </a:ext>
            </a:extLst>
          </p:cNvPr>
          <p:cNvSpPr/>
          <p:nvPr/>
        </p:nvSpPr>
        <p:spPr>
          <a:xfrm>
            <a:off x="1205947"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A1CF7B84-A54D-604B-8E19-FB2862C30A44}"/>
              </a:ext>
            </a:extLst>
          </p:cNvPr>
          <p:cNvSpPr/>
          <p:nvPr/>
        </p:nvSpPr>
        <p:spPr>
          <a:xfrm>
            <a:off x="1716156"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DD63470-E9CA-D743-85D6-6363F1AF80C3}"/>
              </a:ext>
            </a:extLst>
          </p:cNvPr>
          <p:cNvSpPr/>
          <p:nvPr/>
        </p:nvSpPr>
        <p:spPr>
          <a:xfrm>
            <a:off x="1219199"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EFD25F2-21B8-5C4B-9E2B-D33BD536AF38}"/>
              </a:ext>
            </a:extLst>
          </p:cNvPr>
          <p:cNvSpPr/>
          <p:nvPr/>
        </p:nvSpPr>
        <p:spPr>
          <a:xfrm>
            <a:off x="1716156"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4DC3E08-8C7C-804C-9665-97C7B887B137}"/>
              </a:ext>
            </a:extLst>
          </p:cNvPr>
          <p:cNvSpPr/>
          <p:nvPr/>
        </p:nvSpPr>
        <p:spPr>
          <a:xfrm>
            <a:off x="221311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6DBD8DC-163E-2B46-A7FD-31EF284EDFBA}"/>
              </a:ext>
            </a:extLst>
          </p:cNvPr>
          <p:cNvSpPr/>
          <p:nvPr/>
        </p:nvSpPr>
        <p:spPr>
          <a:xfrm>
            <a:off x="272332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13BFC64-6A28-0B47-9615-2FB241D0712C}"/>
              </a:ext>
            </a:extLst>
          </p:cNvPr>
          <p:cNvSpPr/>
          <p:nvPr/>
        </p:nvSpPr>
        <p:spPr>
          <a:xfrm>
            <a:off x="222636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2D3F31B-1F07-044D-A662-DD5A0628C78F}"/>
              </a:ext>
            </a:extLst>
          </p:cNvPr>
          <p:cNvSpPr/>
          <p:nvPr/>
        </p:nvSpPr>
        <p:spPr>
          <a:xfrm>
            <a:off x="272332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89C281F-71DE-154A-ACEC-D8553D7402A3}"/>
              </a:ext>
            </a:extLst>
          </p:cNvPr>
          <p:cNvSpPr/>
          <p:nvPr/>
        </p:nvSpPr>
        <p:spPr>
          <a:xfrm>
            <a:off x="321365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90D2F8EE-4D27-854A-BA94-CE8FB2C64D50}"/>
              </a:ext>
            </a:extLst>
          </p:cNvPr>
          <p:cNvSpPr/>
          <p:nvPr/>
        </p:nvSpPr>
        <p:spPr>
          <a:xfrm>
            <a:off x="372386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DAFDAC1-9F01-DB44-A788-04E4E6D80AAE}"/>
              </a:ext>
            </a:extLst>
          </p:cNvPr>
          <p:cNvSpPr/>
          <p:nvPr/>
        </p:nvSpPr>
        <p:spPr>
          <a:xfrm>
            <a:off x="3226905"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8E029E5-C5B9-F940-B8BC-04F3EC13CA28}"/>
              </a:ext>
            </a:extLst>
          </p:cNvPr>
          <p:cNvSpPr/>
          <p:nvPr/>
        </p:nvSpPr>
        <p:spPr>
          <a:xfrm>
            <a:off x="372386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FC95DDF-F67A-1641-915D-1DE0B36234B0}"/>
              </a:ext>
            </a:extLst>
          </p:cNvPr>
          <p:cNvSpPr/>
          <p:nvPr/>
        </p:nvSpPr>
        <p:spPr>
          <a:xfrm>
            <a:off x="4220819"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7E3A31E2-A4F5-EA4A-B755-47690E3D8973}"/>
              </a:ext>
            </a:extLst>
          </p:cNvPr>
          <p:cNvSpPr/>
          <p:nvPr/>
        </p:nvSpPr>
        <p:spPr>
          <a:xfrm>
            <a:off x="4731028"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4278BF37-6B02-1444-85D5-F0B68C5C3EF5}"/>
              </a:ext>
            </a:extLst>
          </p:cNvPr>
          <p:cNvSpPr/>
          <p:nvPr/>
        </p:nvSpPr>
        <p:spPr>
          <a:xfrm>
            <a:off x="4234071"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7C51CB1-4067-2C4E-A96F-495F85831E3B}"/>
              </a:ext>
            </a:extLst>
          </p:cNvPr>
          <p:cNvSpPr/>
          <p:nvPr/>
        </p:nvSpPr>
        <p:spPr>
          <a:xfrm>
            <a:off x="4731028" y="3028126"/>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CE2A96E-1CFB-4340-9D89-284C04558198}"/>
              </a:ext>
            </a:extLst>
          </p:cNvPr>
          <p:cNvSpPr/>
          <p:nvPr/>
        </p:nvSpPr>
        <p:spPr>
          <a:xfrm>
            <a:off x="321365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6726BE74-1AB6-D942-A874-DFA4FFA30BCA}"/>
              </a:ext>
            </a:extLst>
          </p:cNvPr>
          <p:cNvSpPr/>
          <p:nvPr/>
        </p:nvSpPr>
        <p:spPr>
          <a:xfrm>
            <a:off x="372386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05A363-A86A-3140-AAE2-061C9F65F8E9}"/>
              </a:ext>
            </a:extLst>
          </p:cNvPr>
          <p:cNvSpPr/>
          <p:nvPr/>
        </p:nvSpPr>
        <p:spPr>
          <a:xfrm>
            <a:off x="322690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CAD248B-9622-1544-8B9A-E7F70416E6DB}"/>
              </a:ext>
            </a:extLst>
          </p:cNvPr>
          <p:cNvSpPr/>
          <p:nvPr/>
        </p:nvSpPr>
        <p:spPr>
          <a:xfrm>
            <a:off x="372386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92A4C76B-304E-1E4D-B0E2-82607C0A6D33}"/>
              </a:ext>
            </a:extLst>
          </p:cNvPr>
          <p:cNvSpPr/>
          <p:nvPr/>
        </p:nvSpPr>
        <p:spPr>
          <a:xfrm>
            <a:off x="4220819"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24E1C85D-6559-6746-A721-AA536A9EC167}"/>
              </a:ext>
            </a:extLst>
          </p:cNvPr>
          <p:cNvSpPr/>
          <p:nvPr/>
        </p:nvSpPr>
        <p:spPr>
          <a:xfrm>
            <a:off x="4731028"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E8B4E361-D57C-6743-BA23-B8CAABA1A5BB}"/>
              </a:ext>
            </a:extLst>
          </p:cNvPr>
          <p:cNvSpPr/>
          <p:nvPr/>
        </p:nvSpPr>
        <p:spPr>
          <a:xfrm>
            <a:off x="4234071"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384C6CE9-3AEF-8A4B-BC3A-6C02FE07937D}"/>
              </a:ext>
            </a:extLst>
          </p:cNvPr>
          <p:cNvSpPr/>
          <p:nvPr/>
        </p:nvSpPr>
        <p:spPr>
          <a:xfrm>
            <a:off x="4731028"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CC458EA8-7828-5143-B0F8-49A6B0744159}"/>
              </a:ext>
            </a:extLst>
          </p:cNvPr>
          <p:cNvSpPr/>
          <p:nvPr/>
        </p:nvSpPr>
        <p:spPr>
          <a:xfrm>
            <a:off x="5214733"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A40E96C-CD4A-574C-BEB4-1855EBBA476B}"/>
              </a:ext>
            </a:extLst>
          </p:cNvPr>
          <p:cNvSpPr/>
          <p:nvPr/>
        </p:nvSpPr>
        <p:spPr>
          <a:xfrm>
            <a:off x="5724942"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6B69753-E4C5-0949-9E4F-7DB27F98817F}"/>
              </a:ext>
            </a:extLst>
          </p:cNvPr>
          <p:cNvSpPr/>
          <p:nvPr/>
        </p:nvSpPr>
        <p:spPr>
          <a:xfrm>
            <a:off x="6221899" y="675861"/>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D40E7DB4-2D2D-E34C-8AD4-5B5C37A95083}"/>
              </a:ext>
            </a:extLst>
          </p:cNvPr>
          <p:cNvSpPr/>
          <p:nvPr/>
        </p:nvSpPr>
        <p:spPr>
          <a:xfrm>
            <a:off x="6732108" y="675861"/>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38699B90-2DD6-E844-897C-40AFF9E5BAF0}"/>
              </a:ext>
            </a:extLst>
          </p:cNvPr>
          <p:cNvSpPr/>
          <p:nvPr/>
        </p:nvSpPr>
        <p:spPr>
          <a:xfrm>
            <a:off x="5227985"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ABEC75F6-F71A-304A-8DE8-A24EC6F9EC66}"/>
              </a:ext>
            </a:extLst>
          </p:cNvPr>
          <p:cNvSpPr/>
          <p:nvPr/>
        </p:nvSpPr>
        <p:spPr>
          <a:xfrm>
            <a:off x="5724942"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9D243103-41A2-7D48-ABBE-8C3097205B63}"/>
              </a:ext>
            </a:extLst>
          </p:cNvPr>
          <p:cNvSpPr/>
          <p:nvPr/>
        </p:nvSpPr>
        <p:spPr>
          <a:xfrm>
            <a:off x="6235151"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CA912DDA-3646-C443-89F1-4F83F676F902}"/>
              </a:ext>
            </a:extLst>
          </p:cNvPr>
          <p:cNvSpPr/>
          <p:nvPr/>
        </p:nvSpPr>
        <p:spPr>
          <a:xfrm>
            <a:off x="6732108" y="2087220"/>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68CE6BA2-0631-E14F-8A0B-A6C071F198D4}"/>
              </a:ext>
            </a:extLst>
          </p:cNvPr>
          <p:cNvSpPr/>
          <p:nvPr/>
        </p:nvSpPr>
        <p:spPr>
          <a:xfrm>
            <a:off x="7209187"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0B0FD8CF-9E03-D44A-8D30-32AF0A578F9E}"/>
              </a:ext>
            </a:extLst>
          </p:cNvPr>
          <p:cNvSpPr/>
          <p:nvPr/>
        </p:nvSpPr>
        <p:spPr>
          <a:xfrm>
            <a:off x="7719396"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43DC7157-D32E-1D41-9E04-D693379D574D}"/>
              </a:ext>
            </a:extLst>
          </p:cNvPr>
          <p:cNvSpPr/>
          <p:nvPr/>
        </p:nvSpPr>
        <p:spPr>
          <a:xfrm>
            <a:off x="8216353"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618B48B7-5737-5C45-B0A6-8225EE43AB38}"/>
              </a:ext>
            </a:extLst>
          </p:cNvPr>
          <p:cNvSpPr/>
          <p:nvPr/>
        </p:nvSpPr>
        <p:spPr>
          <a:xfrm>
            <a:off x="8726562" y="675861"/>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146C7195-7F69-9845-82D9-D7F263EF95AC}"/>
              </a:ext>
            </a:extLst>
          </p:cNvPr>
          <p:cNvSpPr/>
          <p:nvPr/>
        </p:nvSpPr>
        <p:spPr>
          <a:xfrm>
            <a:off x="7222439"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DDA2BA3E-8933-BD49-9446-235F24B29BC9}"/>
              </a:ext>
            </a:extLst>
          </p:cNvPr>
          <p:cNvSpPr/>
          <p:nvPr/>
        </p:nvSpPr>
        <p:spPr>
          <a:xfrm>
            <a:off x="7719396"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C5A9B0C-6D72-D94E-99B1-9592F00215DC}"/>
              </a:ext>
            </a:extLst>
          </p:cNvPr>
          <p:cNvSpPr/>
          <p:nvPr/>
        </p:nvSpPr>
        <p:spPr>
          <a:xfrm>
            <a:off x="8229605"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4508BD1-A87A-3040-9D49-1469ADABA31D}"/>
              </a:ext>
            </a:extLst>
          </p:cNvPr>
          <p:cNvSpPr/>
          <p:nvPr/>
        </p:nvSpPr>
        <p:spPr>
          <a:xfrm>
            <a:off x="8726562"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6A5C0E6D-3BDF-4E45-87E9-E992F09EC5EC}"/>
              </a:ext>
            </a:extLst>
          </p:cNvPr>
          <p:cNvSpPr/>
          <p:nvPr/>
        </p:nvSpPr>
        <p:spPr>
          <a:xfrm>
            <a:off x="5214733"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8AE396FB-8296-0A45-B4F9-9E4D1923D5FE}"/>
              </a:ext>
            </a:extLst>
          </p:cNvPr>
          <p:cNvSpPr/>
          <p:nvPr/>
        </p:nvSpPr>
        <p:spPr>
          <a:xfrm>
            <a:off x="572494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5FE7942A-6925-0E44-94B1-7E04E0FF4E82}"/>
              </a:ext>
            </a:extLst>
          </p:cNvPr>
          <p:cNvSpPr/>
          <p:nvPr/>
        </p:nvSpPr>
        <p:spPr>
          <a:xfrm>
            <a:off x="5227985"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ADC4C01D-84C6-804E-8928-68E53187663E}"/>
              </a:ext>
            </a:extLst>
          </p:cNvPr>
          <p:cNvSpPr/>
          <p:nvPr/>
        </p:nvSpPr>
        <p:spPr>
          <a:xfrm>
            <a:off x="572494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5BB5100E-7D6E-2C40-B19C-763E2C4DE593}"/>
              </a:ext>
            </a:extLst>
          </p:cNvPr>
          <p:cNvSpPr/>
          <p:nvPr/>
        </p:nvSpPr>
        <p:spPr>
          <a:xfrm>
            <a:off x="622189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9DEF72C-299B-254D-8F93-330B9DA5C98C}"/>
              </a:ext>
            </a:extLst>
          </p:cNvPr>
          <p:cNvSpPr/>
          <p:nvPr/>
        </p:nvSpPr>
        <p:spPr>
          <a:xfrm>
            <a:off x="673210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E78031E6-D644-2E42-A1F3-4B75D6AF2F9A}"/>
              </a:ext>
            </a:extLst>
          </p:cNvPr>
          <p:cNvSpPr/>
          <p:nvPr/>
        </p:nvSpPr>
        <p:spPr>
          <a:xfrm>
            <a:off x="6235151"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8CC5A699-13EA-1D43-B2E7-36B3CA3C443A}"/>
              </a:ext>
            </a:extLst>
          </p:cNvPr>
          <p:cNvSpPr/>
          <p:nvPr/>
        </p:nvSpPr>
        <p:spPr>
          <a:xfrm>
            <a:off x="673210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9935E693-08E7-C64E-AF38-2CDA48443127}"/>
              </a:ext>
            </a:extLst>
          </p:cNvPr>
          <p:cNvSpPr/>
          <p:nvPr/>
        </p:nvSpPr>
        <p:spPr>
          <a:xfrm>
            <a:off x="5214733"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76CE35EF-CFB9-FC46-9269-D0038B50582D}"/>
              </a:ext>
            </a:extLst>
          </p:cNvPr>
          <p:cNvSpPr/>
          <p:nvPr/>
        </p:nvSpPr>
        <p:spPr>
          <a:xfrm>
            <a:off x="572494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66B3F048-2EEC-3948-B4F8-FC1E28491D11}"/>
              </a:ext>
            </a:extLst>
          </p:cNvPr>
          <p:cNvSpPr/>
          <p:nvPr/>
        </p:nvSpPr>
        <p:spPr>
          <a:xfrm>
            <a:off x="5227985"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EAA7865F-E3E0-2749-991D-2FCB63A4525C}"/>
              </a:ext>
            </a:extLst>
          </p:cNvPr>
          <p:cNvSpPr/>
          <p:nvPr/>
        </p:nvSpPr>
        <p:spPr>
          <a:xfrm>
            <a:off x="572494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16FF958-4626-5B46-9999-9F3AF555795F}"/>
              </a:ext>
            </a:extLst>
          </p:cNvPr>
          <p:cNvSpPr/>
          <p:nvPr/>
        </p:nvSpPr>
        <p:spPr>
          <a:xfrm>
            <a:off x="622189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8F6FCCB3-1A53-EC4A-8A89-B33C17BFE65D}"/>
              </a:ext>
            </a:extLst>
          </p:cNvPr>
          <p:cNvSpPr/>
          <p:nvPr/>
        </p:nvSpPr>
        <p:spPr>
          <a:xfrm>
            <a:off x="673210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0AE786C7-4BD3-8341-9ACD-48BE5545284C}"/>
              </a:ext>
            </a:extLst>
          </p:cNvPr>
          <p:cNvSpPr/>
          <p:nvPr/>
        </p:nvSpPr>
        <p:spPr>
          <a:xfrm>
            <a:off x="623515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515D7012-D9FC-2D4E-9012-BD0B38BC1F9D}"/>
              </a:ext>
            </a:extLst>
          </p:cNvPr>
          <p:cNvSpPr/>
          <p:nvPr/>
        </p:nvSpPr>
        <p:spPr>
          <a:xfrm>
            <a:off x="673210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82B24B0E-903F-2548-BFF2-76F0DC07BB19}"/>
              </a:ext>
            </a:extLst>
          </p:cNvPr>
          <p:cNvSpPr/>
          <p:nvPr/>
        </p:nvSpPr>
        <p:spPr>
          <a:xfrm>
            <a:off x="722243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BB37CEF0-A61D-B64D-8275-992FA9E532DD}"/>
              </a:ext>
            </a:extLst>
          </p:cNvPr>
          <p:cNvSpPr/>
          <p:nvPr/>
        </p:nvSpPr>
        <p:spPr>
          <a:xfrm>
            <a:off x="773264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45E032-4A36-9743-A283-679A3626B24E}"/>
              </a:ext>
            </a:extLst>
          </p:cNvPr>
          <p:cNvSpPr/>
          <p:nvPr/>
        </p:nvSpPr>
        <p:spPr>
          <a:xfrm>
            <a:off x="7235691"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4F412AB0-0FC2-E544-A864-9CAA91679029}"/>
              </a:ext>
            </a:extLst>
          </p:cNvPr>
          <p:cNvSpPr/>
          <p:nvPr/>
        </p:nvSpPr>
        <p:spPr>
          <a:xfrm>
            <a:off x="773264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FE7D6759-CF66-BF48-8D85-D2B2ADC2B990}"/>
              </a:ext>
            </a:extLst>
          </p:cNvPr>
          <p:cNvSpPr/>
          <p:nvPr/>
        </p:nvSpPr>
        <p:spPr>
          <a:xfrm>
            <a:off x="8229605" y="2557673"/>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4DCFC15D-2580-7848-A786-3941FF77D069}"/>
              </a:ext>
            </a:extLst>
          </p:cNvPr>
          <p:cNvSpPr/>
          <p:nvPr/>
        </p:nvSpPr>
        <p:spPr>
          <a:xfrm>
            <a:off x="8739814"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1D203C72-A584-1746-BDA6-E2300A89BEB8}"/>
              </a:ext>
            </a:extLst>
          </p:cNvPr>
          <p:cNvSpPr/>
          <p:nvPr/>
        </p:nvSpPr>
        <p:spPr>
          <a:xfrm>
            <a:off x="8242857"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34215D57-B82A-354C-BCA8-8D19E36FB5DB}"/>
              </a:ext>
            </a:extLst>
          </p:cNvPr>
          <p:cNvSpPr/>
          <p:nvPr/>
        </p:nvSpPr>
        <p:spPr>
          <a:xfrm>
            <a:off x="8739814"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41A76BB7-6AB3-294A-B61A-190407E32B29}"/>
              </a:ext>
            </a:extLst>
          </p:cNvPr>
          <p:cNvSpPr/>
          <p:nvPr/>
        </p:nvSpPr>
        <p:spPr>
          <a:xfrm>
            <a:off x="722243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5FDF61D0-DEC0-974A-95A4-649B92CC8078}"/>
              </a:ext>
            </a:extLst>
          </p:cNvPr>
          <p:cNvSpPr/>
          <p:nvPr/>
        </p:nvSpPr>
        <p:spPr>
          <a:xfrm>
            <a:off x="773264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3506F3D8-7F36-E149-B9A7-95156A667B67}"/>
              </a:ext>
            </a:extLst>
          </p:cNvPr>
          <p:cNvSpPr/>
          <p:nvPr/>
        </p:nvSpPr>
        <p:spPr>
          <a:xfrm>
            <a:off x="723569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7A1D1BD0-ECA5-564E-81A6-B1178CB1BAB9}"/>
              </a:ext>
            </a:extLst>
          </p:cNvPr>
          <p:cNvSpPr/>
          <p:nvPr/>
        </p:nvSpPr>
        <p:spPr>
          <a:xfrm>
            <a:off x="773264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8CBD7745-8557-4849-ADE6-48C16779E7D0}"/>
              </a:ext>
            </a:extLst>
          </p:cNvPr>
          <p:cNvSpPr/>
          <p:nvPr/>
        </p:nvSpPr>
        <p:spPr>
          <a:xfrm>
            <a:off x="8229605"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A920FF7D-DD6E-D24F-9316-D0B953E9DBA7}"/>
              </a:ext>
            </a:extLst>
          </p:cNvPr>
          <p:cNvSpPr/>
          <p:nvPr/>
        </p:nvSpPr>
        <p:spPr>
          <a:xfrm>
            <a:off x="8739814"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2B88D314-FD4D-7949-9FA3-22C8A5B7A38C}"/>
              </a:ext>
            </a:extLst>
          </p:cNvPr>
          <p:cNvSpPr/>
          <p:nvPr/>
        </p:nvSpPr>
        <p:spPr>
          <a:xfrm>
            <a:off x="8242857"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BC4DCF2B-36A6-5143-8725-C7DC7231E65C}"/>
              </a:ext>
            </a:extLst>
          </p:cNvPr>
          <p:cNvSpPr/>
          <p:nvPr/>
        </p:nvSpPr>
        <p:spPr>
          <a:xfrm>
            <a:off x="8739814"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D93C8CB3-B808-EE40-85BB-86D7128DFF04}"/>
              </a:ext>
            </a:extLst>
          </p:cNvPr>
          <p:cNvSpPr/>
          <p:nvPr/>
        </p:nvSpPr>
        <p:spPr>
          <a:xfrm>
            <a:off x="1205947"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3F6ED73C-1011-DA4E-B2F0-31D2324EB58D}"/>
              </a:ext>
            </a:extLst>
          </p:cNvPr>
          <p:cNvSpPr/>
          <p:nvPr/>
        </p:nvSpPr>
        <p:spPr>
          <a:xfrm>
            <a:off x="1716156"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3BD32B0F-88CC-FD4E-8347-EDDEC334D55E}"/>
              </a:ext>
            </a:extLst>
          </p:cNvPr>
          <p:cNvSpPr/>
          <p:nvPr/>
        </p:nvSpPr>
        <p:spPr>
          <a:xfrm>
            <a:off x="221311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9079C2D1-D39B-7A41-B13B-3A2A5FB98507}"/>
              </a:ext>
            </a:extLst>
          </p:cNvPr>
          <p:cNvSpPr/>
          <p:nvPr/>
        </p:nvSpPr>
        <p:spPr>
          <a:xfrm>
            <a:off x="272332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AB4A3748-103D-6F47-953C-A413858FB3D1}"/>
              </a:ext>
            </a:extLst>
          </p:cNvPr>
          <p:cNvSpPr/>
          <p:nvPr/>
        </p:nvSpPr>
        <p:spPr>
          <a:xfrm>
            <a:off x="1716156"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8EF41714-62C8-8548-9ED7-0D3BF3CDDAC8}"/>
              </a:ext>
            </a:extLst>
          </p:cNvPr>
          <p:cNvSpPr/>
          <p:nvPr/>
        </p:nvSpPr>
        <p:spPr>
          <a:xfrm>
            <a:off x="2723322"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D830DEF2-68BC-0940-86E7-0858FDE60DE0}"/>
              </a:ext>
            </a:extLst>
          </p:cNvPr>
          <p:cNvSpPr/>
          <p:nvPr/>
        </p:nvSpPr>
        <p:spPr>
          <a:xfrm>
            <a:off x="321365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45F79D46-0F9D-9E46-99AB-770EC017160B}"/>
              </a:ext>
            </a:extLst>
          </p:cNvPr>
          <p:cNvSpPr/>
          <p:nvPr/>
        </p:nvSpPr>
        <p:spPr>
          <a:xfrm>
            <a:off x="372386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59B5B070-E19D-C640-89BB-18651135D336}"/>
              </a:ext>
            </a:extLst>
          </p:cNvPr>
          <p:cNvSpPr/>
          <p:nvPr/>
        </p:nvSpPr>
        <p:spPr>
          <a:xfrm>
            <a:off x="4220819"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C8A07CC6-8908-F24B-ADE9-E4E42616D78A}"/>
              </a:ext>
            </a:extLst>
          </p:cNvPr>
          <p:cNvSpPr/>
          <p:nvPr/>
        </p:nvSpPr>
        <p:spPr>
          <a:xfrm>
            <a:off x="4731028"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3D1B004F-A630-2548-990D-41D68E3643C8}"/>
              </a:ext>
            </a:extLst>
          </p:cNvPr>
          <p:cNvSpPr/>
          <p:nvPr/>
        </p:nvSpPr>
        <p:spPr>
          <a:xfrm>
            <a:off x="322690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412489B1-811C-4E44-8348-55AE9A9987E8}"/>
              </a:ext>
            </a:extLst>
          </p:cNvPr>
          <p:cNvSpPr/>
          <p:nvPr/>
        </p:nvSpPr>
        <p:spPr>
          <a:xfrm>
            <a:off x="4234071"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8AFDCDB6-7044-864A-A549-00EA0DCACEC7}"/>
              </a:ext>
            </a:extLst>
          </p:cNvPr>
          <p:cNvSpPr/>
          <p:nvPr/>
        </p:nvSpPr>
        <p:spPr>
          <a:xfrm>
            <a:off x="5214733"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196FBC40-F0ED-1D49-853C-4389601AD568}"/>
              </a:ext>
            </a:extLst>
          </p:cNvPr>
          <p:cNvSpPr/>
          <p:nvPr/>
        </p:nvSpPr>
        <p:spPr>
          <a:xfrm>
            <a:off x="572494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CD5BA72A-5715-F143-8592-88A22E063894}"/>
              </a:ext>
            </a:extLst>
          </p:cNvPr>
          <p:cNvSpPr/>
          <p:nvPr/>
        </p:nvSpPr>
        <p:spPr>
          <a:xfrm>
            <a:off x="622189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1FF05E12-075E-0F4B-9438-C66C0B54B8F9}"/>
              </a:ext>
            </a:extLst>
          </p:cNvPr>
          <p:cNvSpPr/>
          <p:nvPr/>
        </p:nvSpPr>
        <p:spPr>
          <a:xfrm>
            <a:off x="673210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D5295C5F-27D0-B642-884D-BF38883DA4EA}"/>
              </a:ext>
            </a:extLst>
          </p:cNvPr>
          <p:cNvSpPr/>
          <p:nvPr/>
        </p:nvSpPr>
        <p:spPr>
          <a:xfrm>
            <a:off x="5227985"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DEA170BA-75CC-7049-B319-C2387CA26A98}"/>
              </a:ext>
            </a:extLst>
          </p:cNvPr>
          <p:cNvSpPr/>
          <p:nvPr/>
        </p:nvSpPr>
        <p:spPr>
          <a:xfrm>
            <a:off x="572494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2D0CF834-F89B-AF47-96BB-36B74A842120}"/>
              </a:ext>
            </a:extLst>
          </p:cNvPr>
          <p:cNvSpPr/>
          <p:nvPr/>
        </p:nvSpPr>
        <p:spPr>
          <a:xfrm>
            <a:off x="673210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AF877346-0A56-C749-8907-D9CA6537CE20}"/>
              </a:ext>
            </a:extLst>
          </p:cNvPr>
          <p:cNvSpPr/>
          <p:nvPr/>
        </p:nvSpPr>
        <p:spPr>
          <a:xfrm>
            <a:off x="722243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BE008612-169F-2143-A98C-D62220CD027E}"/>
              </a:ext>
            </a:extLst>
          </p:cNvPr>
          <p:cNvSpPr/>
          <p:nvPr/>
        </p:nvSpPr>
        <p:spPr>
          <a:xfrm>
            <a:off x="773264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22036B33-510C-B845-BCF4-6DDEE7DE6F26}"/>
              </a:ext>
            </a:extLst>
          </p:cNvPr>
          <p:cNvSpPr/>
          <p:nvPr/>
        </p:nvSpPr>
        <p:spPr>
          <a:xfrm>
            <a:off x="8229605" y="446599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F34B537D-1CD7-E840-9538-92F386CEC159}"/>
              </a:ext>
            </a:extLst>
          </p:cNvPr>
          <p:cNvSpPr/>
          <p:nvPr/>
        </p:nvSpPr>
        <p:spPr>
          <a:xfrm>
            <a:off x="8739814"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327349D4-AC38-BE45-BFA8-17CC772142F3}"/>
              </a:ext>
            </a:extLst>
          </p:cNvPr>
          <p:cNvSpPr/>
          <p:nvPr/>
        </p:nvSpPr>
        <p:spPr>
          <a:xfrm>
            <a:off x="773264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DCF45B97-B8A0-384F-A65B-F2431739E271}"/>
              </a:ext>
            </a:extLst>
          </p:cNvPr>
          <p:cNvSpPr/>
          <p:nvPr/>
        </p:nvSpPr>
        <p:spPr>
          <a:xfrm>
            <a:off x="8242857" y="5877355"/>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735F7E66-3F83-7742-AF7B-F37E7F73898C}"/>
              </a:ext>
            </a:extLst>
          </p:cNvPr>
          <p:cNvSpPr/>
          <p:nvPr/>
        </p:nvSpPr>
        <p:spPr>
          <a:xfrm>
            <a:off x="9216899"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id="{CA8D300A-108F-F746-A769-F323B5C3050D}"/>
              </a:ext>
            </a:extLst>
          </p:cNvPr>
          <p:cNvSpPr/>
          <p:nvPr/>
        </p:nvSpPr>
        <p:spPr>
          <a:xfrm>
            <a:off x="9727108"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id="{8458C3E1-D790-5F48-A760-230C37534743}"/>
              </a:ext>
            </a:extLst>
          </p:cNvPr>
          <p:cNvSpPr/>
          <p:nvPr/>
        </p:nvSpPr>
        <p:spPr>
          <a:xfrm>
            <a:off x="10224065"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id="{1CDD3D20-A661-E449-B28C-4113C934B1DD}"/>
              </a:ext>
            </a:extLst>
          </p:cNvPr>
          <p:cNvSpPr/>
          <p:nvPr/>
        </p:nvSpPr>
        <p:spPr>
          <a:xfrm>
            <a:off x="10734274"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id="{74E88B03-9ECF-5C4D-9794-61169BAE2FBA}"/>
              </a:ext>
            </a:extLst>
          </p:cNvPr>
          <p:cNvSpPr/>
          <p:nvPr/>
        </p:nvSpPr>
        <p:spPr>
          <a:xfrm>
            <a:off x="9230151" y="2087220"/>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id="{8C496B9C-46C3-784D-B7BC-F61CE72112D2}"/>
              </a:ext>
            </a:extLst>
          </p:cNvPr>
          <p:cNvSpPr/>
          <p:nvPr/>
        </p:nvSpPr>
        <p:spPr>
          <a:xfrm>
            <a:off x="9727108" y="2087220"/>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id="{AD7711F5-758F-C549-A38D-4FF057D90E07}"/>
              </a:ext>
            </a:extLst>
          </p:cNvPr>
          <p:cNvSpPr/>
          <p:nvPr/>
        </p:nvSpPr>
        <p:spPr>
          <a:xfrm>
            <a:off x="10237317"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id="{D6B065F5-D0EF-894D-902B-C7673DEB1DFC}"/>
              </a:ext>
            </a:extLst>
          </p:cNvPr>
          <p:cNvSpPr/>
          <p:nvPr/>
        </p:nvSpPr>
        <p:spPr>
          <a:xfrm>
            <a:off x="10734274"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74B917FD-74F6-AD47-AA55-9E6CA31836D2}"/>
              </a:ext>
            </a:extLst>
          </p:cNvPr>
          <p:cNvSpPr/>
          <p:nvPr/>
        </p:nvSpPr>
        <p:spPr>
          <a:xfrm>
            <a:off x="9230151"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6842267F-F717-E04C-83B8-230C02988341}"/>
              </a:ext>
            </a:extLst>
          </p:cNvPr>
          <p:cNvSpPr/>
          <p:nvPr/>
        </p:nvSpPr>
        <p:spPr>
          <a:xfrm>
            <a:off x="9740360"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29515A9D-E59B-1C4E-8086-8F1F58843ED2}"/>
              </a:ext>
            </a:extLst>
          </p:cNvPr>
          <p:cNvSpPr/>
          <p:nvPr/>
        </p:nvSpPr>
        <p:spPr>
          <a:xfrm>
            <a:off x="9243403"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D4B9E682-E0BF-DC40-AA29-B95DF0EF448E}"/>
              </a:ext>
            </a:extLst>
          </p:cNvPr>
          <p:cNvSpPr/>
          <p:nvPr/>
        </p:nvSpPr>
        <p:spPr>
          <a:xfrm>
            <a:off x="9740360"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EB5CFBB5-6E85-0D48-9D37-B3870121B499}"/>
              </a:ext>
            </a:extLst>
          </p:cNvPr>
          <p:cNvSpPr/>
          <p:nvPr/>
        </p:nvSpPr>
        <p:spPr>
          <a:xfrm>
            <a:off x="10237317"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11C574F0-3DA9-FC45-B042-64E21E33D424}"/>
              </a:ext>
            </a:extLst>
          </p:cNvPr>
          <p:cNvSpPr/>
          <p:nvPr/>
        </p:nvSpPr>
        <p:spPr>
          <a:xfrm>
            <a:off x="10747526"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BAB8FD1C-1AFE-6C4A-8E4A-951C64EDA7E9}"/>
              </a:ext>
            </a:extLst>
          </p:cNvPr>
          <p:cNvSpPr/>
          <p:nvPr/>
        </p:nvSpPr>
        <p:spPr>
          <a:xfrm>
            <a:off x="10250569"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a:extLst>
              <a:ext uri="{FF2B5EF4-FFF2-40B4-BE49-F238E27FC236}">
                <a16:creationId xmlns:a16="http://schemas.microsoft.com/office/drawing/2014/main" id="{00943622-6D23-1A49-8AE4-56F852C6CECE}"/>
              </a:ext>
            </a:extLst>
          </p:cNvPr>
          <p:cNvSpPr/>
          <p:nvPr/>
        </p:nvSpPr>
        <p:spPr>
          <a:xfrm>
            <a:off x="10747526"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a:extLst>
              <a:ext uri="{FF2B5EF4-FFF2-40B4-BE49-F238E27FC236}">
                <a16:creationId xmlns:a16="http://schemas.microsoft.com/office/drawing/2014/main" id="{379E4C28-3827-4B4C-B9F1-F1541C96EF20}"/>
              </a:ext>
            </a:extLst>
          </p:cNvPr>
          <p:cNvSpPr/>
          <p:nvPr/>
        </p:nvSpPr>
        <p:spPr>
          <a:xfrm>
            <a:off x="9230151" y="3498579"/>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5A5F3855-C64A-D645-BB66-BBE7B695A0BC}"/>
              </a:ext>
            </a:extLst>
          </p:cNvPr>
          <p:cNvSpPr/>
          <p:nvPr/>
        </p:nvSpPr>
        <p:spPr>
          <a:xfrm>
            <a:off x="9740360"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CD9BABE9-AA0F-C043-A3D1-2DBDC7DDFEB1}"/>
              </a:ext>
            </a:extLst>
          </p:cNvPr>
          <p:cNvSpPr/>
          <p:nvPr/>
        </p:nvSpPr>
        <p:spPr>
          <a:xfrm>
            <a:off x="9243403" y="3969032"/>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308A50CC-F102-D84A-B530-BA312D9D2F27}"/>
              </a:ext>
            </a:extLst>
          </p:cNvPr>
          <p:cNvSpPr/>
          <p:nvPr/>
        </p:nvSpPr>
        <p:spPr>
          <a:xfrm>
            <a:off x="9740360"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3C4412D4-67BD-ED47-B834-23906F99B31F}"/>
              </a:ext>
            </a:extLst>
          </p:cNvPr>
          <p:cNvSpPr/>
          <p:nvPr/>
        </p:nvSpPr>
        <p:spPr>
          <a:xfrm>
            <a:off x="10237317"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C7F43333-6F85-5343-8D6C-322F23957478}"/>
              </a:ext>
            </a:extLst>
          </p:cNvPr>
          <p:cNvSpPr/>
          <p:nvPr/>
        </p:nvSpPr>
        <p:spPr>
          <a:xfrm>
            <a:off x="10747526"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D345B190-3DC5-1644-8CCE-CE923F92FCD5}"/>
              </a:ext>
            </a:extLst>
          </p:cNvPr>
          <p:cNvSpPr/>
          <p:nvPr/>
        </p:nvSpPr>
        <p:spPr>
          <a:xfrm>
            <a:off x="10250569"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1F9341D0-8083-1344-8D2B-3F35369D7261}"/>
              </a:ext>
            </a:extLst>
          </p:cNvPr>
          <p:cNvSpPr/>
          <p:nvPr/>
        </p:nvSpPr>
        <p:spPr>
          <a:xfrm>
            <a:off x="10747526"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B7FE2460-4510-F149-B209-4211FB3C1BBC}"/>
              </a:ext>
            </a:extLst>
          </p:cNvPr>
          <p:cNvSpPr/>
          <p:nvPr/>
        </p:nvSpPr>
        <p:spPr>
          <a:xfrm>
            <a:off x="9230151"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a:extLst>
              <a:ext uri="{FF2B5EF4-FFF2-40B4-BE49-F238E27FC236}">
                <a16:creationId xmlns:a16="http://schemas.microsoft.com/office/drawing/2014/main" id="{998D8BCC-3E48-8C4E-AB4F-F510CCF9B447}"/>
              </a:ext>
            </a:extLst>
          </p:cNvPr>
          <p:cNvSpPr/>
          <p:nvPr/>
        </p:nvSpPr>
        <p:spPr>
          <a:xfrm>
            <a:off x="9740360"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A5A464E6-B276-214F-A158-CB18CF0C4E07}"/>
              </a:ext>
            </a:extLst>
          </p:cNvPr>
          <p:cNvSpPr/>
          <p:nvPr/>
        </p:nvSpPr>
        <p:spPr>
          <a:xfrm>
            <a:off x="10237317"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5E920263-D539-344C-830E-019E862C3A69}"/>
              </a:ext>
            </a:extLst>
          </p:cNvPr>
          <p:cNvSpPr/>
          <p:nvPr/>
        </p:nvSpPr>
        <p:spPr>
          <a:xfrm>
            <a:off x="10747526"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a:extLst>
              <a:ext uri="{FF2B5EF4-FFF2-40B4-BE49-F238E27FC236}">
                <a16:creationId xmlns:a16="http://schemas.microsoft.com/office/drawing/2014/main" id="{D0D88AFA-31B8-DB41-958B-35CCB74A2D0A}"/>
              </a:ext>
            </a:extLst>
          </p:cNvPr>
          <p:cNvSpPr/>
          <p:nvPr/>
        </p:nvSpPr>
        <p:spPr>
          <a:xfrm>
            <a:off x="9243403"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F3FB950E-ECA5-E94A-842F-D0A925F906D4}"/>
              </a:ext>
            </a:extLst>
          </p:cNvPr>
          <p:cNvSpPr/>
          <p:nvPr/>
        </p:nvSpPr>
        <p:spPr>
          <a:xfrm>
            <a:off x="10250569"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3D18C1EB-F76C-6147-B4FD-B639B44635BD}"/>
              </a:ext>
            </a:extLst>
          </p:cNvPr>
          <p:cNvSpPr/>
          <p:nvPr/>
        </p:nvSpPr>
        <p:spPr>
          <a:xfrm>
            <a:off x="10747526"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a:extLst>
              <a:ext uri="{FF2B5EF4-FFF2-40B4-BE49-F238E27FC236}">
                <a16:creationId xmlns:a16="http://schemas.microsoft.com/office/drawing/2014/main" id="{26E6CB31-9F79-834F-898F-4F9513885FE5}"/>
              </a:ext>
            </a:extLst>
          </p:cNvPr>
          <p:cNvSpPr/>
          <p:nvPr/>
        </p:nvSpPr>
        <p:spPr>
          <a:xfrm>
            <a:off x="1205947"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Oval 205">
            <a:extLst>
              <a:ext uri="{FF2B5EF4-FFF2-40B4-BE49-F238E27FC236}">
                <a16:creationId xmlns:a16="http://schemas.microsoft.com/office/drawing/2014/main" id="{E49587DE-7B60-4E48-A591-246B6FA9F5D4}"/>
              </a:ext>
            </a:extLst>
          </p:cNvPr>
          <p:cNvSpPr/>
          <p:nvPr/>
        </p:nvSpPr>
        <p:spPr>
          <a:xfrm>
            <a:off x="1702904"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Oval 206">
            <a:extLst>
              <a:ext uri="{FF2B5EF4-FFF2-40B4-BE49-F238E27FC236}">
                <a16:creationId xmlns:a16="http://schemas.microsoft.com/office/drawing/2014/main" id="{B98DE4C8-2655-3245-AAAA-26171AB8D132}"/>
              </a:ext>
            </a:extLst>
          </p:cNvPr>
          <p:cNvSpPr/>
          <p:nvPr/>
        </p:nvSpPr>
        <p:spPr>
          <a:xfrm>
            <a:off x="2213113"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Oval 207">
            <a:extLst>
              <a:ext uri="{FF2B5EF4-FFF2-40B4-BE49-F238E27FC236}">
                <a16:creationId xmlns:a16="http://schemas.microsoft.com/office/drawing/2014/main" id="{A083FD5A-AE5E-B244-948F-F759669B8E87}"/>
              </a:ext>
            </a:extLst>
          </p:cNvPr>
          <p:cNvSpPr/>
          <p:nvPr/>
        </p:nvSpPr>
        <p:spPr>
          <a:xfrm>
            <a:off x="2710070"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Oval 208">
            <a:extLst>
              <a:ext uri="{FF2B5EF4-FFF2-40B4-BE49-F238E27FC236}">
                <a16:creationId xmlns:a16="http://schemas.microsoft.com/office/drawing/2014/main" id="{B69931AE-8C01-8B42-BB7F-38E6F1C5D26D}"/>
              </a:ext>
            </a:extLst>
          </p:cNvPr>
          <p:cNvSpPr/>
          <p:nvPr/>
        </p:nvSpPr>
        <p:spPr>
          <a:xfrm>
            <a:off x="3213653"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id="{5B65B884-5493-6C47-9EBB-39DBF58CD462}"/>
              </a:ext>
            </a:extLst>
          </p:cNvPr>
          <p:cNvSpPr/>
          <p:nvPr/>
        </p:nvSpPr>
        <p:spPr>
          <a:xfrm>
            <a:off x="3710610"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id="{A53C223A-7A90-754A-BF2A-D51A25F269A9}"/>
              </a:ext>
            </a:extLst>
          </p:cNvPr>
          <p:cNvSpPr/>
          <p:nvPr/>
        </p:nvSpPr>
        <p:spPr>
          <a:xfrm>
            <a:off x="4220819"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Oval 215">
            <a:extLst>
              <a:ext uri="{FF2B5EF4-FFF2-40B4-BE49-F238E27FC236}">
                <a16:creationId xmlns:a16="http://schemas.microsoft.com/office/drawing/2014/main" id="{0E799E7B-0FDE-4B4C-AB47-255F75DE70C3}"/>
              </a:ext>
            </a:extLst>
          </p:cNvPr>
          <p:cNvSpPr/>
          <p:nvPr/>
        </p:nvSpPr>
        <p:spPr>
          <a:xfrm>
            <a:off x="4717776"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Oval 216">
            <a:extLst>
              <a:ext uri="{FF2B5EF4-FFF2-40B4-BE49-F238E27FC236}">
                <a16:creationId xmlns:a16="http://schemas.microsoft.com/office/drawing/2014/main" id="{28B79C22-8888-694D-B183-0905941F003F}"/>
              </a:ext>
            </a:extLst>
          </p:cNvPr>
          <p:cNvSpPr/>
          <p:nvPr/>
        </p:nvSpPr>
        <p:spPr>
          <a:xfrm>
            <a:off x="5214733"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217">
            <a:extLst>
              <a:ext uri="{FF2B5EF4-FFF2-40B4-BE49-F238E27FC236}">
                <a16:creationId xmlns:a16="http://schemas.microsoft.com/office/drawing/2014/main" id="{CA490C7C-3EA0-3541-BA7A-DF0965722667}"/>
              </a:ext>
            </a:extLst>
          </p:cNvPr>
          <p:cNvSpPr/>
          <p:nvPr/>
        </p:nvSpPr>
        <p:spPr>
          <a:xfrm>
            <a:off x="5711690"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a:extLst>
              <a:ext uri="{FF2B5EF4-FFF2-40B4-BE49-F238E27FC236}">
                <a16:creationId xmlns:a16="http://schemas.microsoft.com/office/drawing/2014/main" id="{A2448801-D8B1-2443-AABB-241A33EF12CC}"/>
              </a:ext>
            </a:extLst>
          </p:cNvPr>
          <p:cNvSpPr/>
          <p:nvPr/>
        </p:nvSpPr>
        <p:spPr>
          <a:xfrm>
            <a:off x="6221899" y="4909938"/>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Oval 219">
            <a:extLst>
              <a:ext uri="{FF2B5EF4-FFF2-40B4-BE49-F238E27FC236}">
                <a16:creationId xmlns:a16="http://schemas.microsoft.com/office/drawing/2014/main" id="{2D396698-7E68-1647-8A09-AE84EEDE7472}"/>
              </a:ext>
            </a:extLst>
          </p:cNvPr>
          <p:cNvSpPr/>
          <p:nvPr/>
        </p:nvSpPr>
        <p:spPr>
          <a:xfrm>
            <a:off x="6718856" y="4909938"/>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a:extLst>
              <a:ext uri="{FF2B5EF4-FFF2-40B4-BE49-F238E27FC236}">
                <a16:creationId xmlns:a16="http://schemas.microsoft.com/office/drawing/2014/main" id="{0D591DAF-FEEC-674F-B665-366C56660CB1}"/>
              </a:ext>
            </a:extLst>
          </p:cNvPr>
          <p:cNvSpPr/>
          <p:nvPr/>
        </p:nvSpPr>
        <p:spPr>
          <a:xfrm>
            <a:off x="7222439" y="4909938"/>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a:extLst>
              <a:ext uri="{FF2B5EF4-FFF2-40B4-BE49-F238E27FC236}">
                <a16:creationId xmlns:a16="http://schemas.microsoft.com/office/drawing/2014/main" id="{794A3A9E-6629-A74F-A4A7-F2643884A174}"/>
              </a:ext>
            </a:extLst>
          </p:cNvPr>
          <p:cNvSpPr/>
          <p:nvPr/>
        </p:nvSpPr>
        <p:spPr>
          <a:xfrm>
            <a:off x="7719396" y="4909938"/>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a:extLst>
              <a:ext uri="{FF2B5EF4-FFF2-40B4-BE49-F238E27FC236}">
                <a16:creationId xmlns:a16="http://schemas.microsoft.com/office/drawing/2014/main" id="{2F911291-6BBC-2E47-BF2F-8D36D22DACFE}"/>
              </a:ext>
            </a:extLst>
          </p:cNvPr>
          <p:cNvSpPr/>
          <p:nvPr/>
        </p:nvSpPr>
        <p:spPr>
          <a:xfrm>
            <a:off x="8229605" y="4909938"/>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Oval 223">
            <a:extLst>
              <a:ext uri="{FF2B5EF4-FFF2-40B4-BE49-F238E27FC236}">
                <a16:creationId xmlns:a16="http://schemas.microsoft.com/office/drawing/2014/main" id="{6D2A768D-810C-A649-983D-204FDCB15252}"/>
              </a:ext>
            </a:extLst>
          </p:cNvPr>
          <p:cNvSpPr/>
          <p:nvPr/>
        </p:nvSpPr>
        <p:spPr>
          <a:xfrm>
            <a:off x="8726562" y="4909938"/>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Oval 224">
            <a:extLst>
              <a:ext uri="{FF2B5EF4-FFF2-40B4-BE49-F238E27FC236}">
                <a16:creationId xmlns:a16="http://schemas.microsoft.com/office/drawing/2014/main" id="{EA762C92-F13C-CD4A-B745-ACD8A48D0596}"/>
              </a:ext>
            </a:extLst>
          </p:cNvPr>
          <p:cNvSpPr/>
          <p:nvPr/>
        </p:nvSpPr>
        <p:spPr>
          <a:xfrm>
            <a:off x="1192695"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Oval 225">
            <a:extLst>
              <a:ext uri="{FF2B5EF4-FFF2-40B4-BE49-F238E27FC236}">
                <a16:creationId xmlns:a16="http://schemas.microsoft.com/office/drawing/2014/main" id="{ACE413F0-F4DA-4A4B-9234-04D9928D2ADB}"/>
              </a:ext>
            </a:extLst>
          </p:cNvPr>
          <p:cNvSpPr/>
          <p:nvPr/>
        </p:nvSpPr>
        <p:spPr>
          <a:xfrm>
            <a:off x="1702904"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a:extLst>
              <a:ext uri="{FF2B5EF4-FFF2-40B4-BE49-F238E27FC236}">
                <a16:creationId xmlns:a16="http://schemas.microsoft.com/office/drawing/2014/main" id="{1927F79C-7F2F-494B-AD39-121B41E4C0FD}"/>
              </a:ext>
            </a:extLst>
          </p:cNvPr>
          <p:cNvSpPr/>
          <p:nvPr/>
        </p:nvSpPr>
        <p:spPr>
          <a:xfrm>
            <a:off x="2199861"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a:extLst>
              <a:ext uri="{FF2B5EF4-FFF2-40B4-BE49-F238E27FC236}">
                <a16:creationId xmlns:a16="http://schemas.microsoft.com/office/drawing/2014/main" id="{1FD05EE5-72B3-BB45-B8C6-9F22D8489B4F}"/>
              </a:ext>
            </a:extLst>
          </p:cNvPr>
          <p:cNvSpPr/>
          <p:nvPr/>
        </p:nvSpPr>
        <p:spPr>
          <a:xfrm>
            <a:off x="2710070"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a:extLst>
              <a:ext uri="{FF2B5EF4-FFF2-40B4-BE49-F238E27FC236}">
                <a16:creationId xmlns:a16="http://schemas.microsoft.com/office/drawing/2014/main" id="{91F95B39-F6BF-D946-866B-7702113D04F1}"/>
              </a:ext>
            </a:extLst>
          </p:cNvPr>
          <p:cNvSpPr/>
          <p:nvPr/>
        </p:nvSpPr>
        <p:spPr>
          <a:xfrm>
            <a:off x="3200401"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Oval 229">
            <a:extLst>
              <a:ext uri="{FF2B5EF4-FFF2-40B4-BE49-F238E27FC236}">
                <a16:creationId xmlns:a16="http://schemas.microsoft.com/office/drawing/2014/main" id="{CE16F630-2472-A24C-8D86-40348987FD3C}"/>
              </a:ext>
            </a:extLst>
          </p:cNvPr>
          <p:cNvSpPr/>
          <p:nvPr/>
        </p:nvSpPr>
        <p:spPr>
          <a:xfrm>
            <a:off x="3710610"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a16="http://schemas.microsoft.com/office/drawing/2014/main" id="{B47AEDBB-CB04-3647-871F-9AF00BCD3FDA}"/>
              </a:ext>
            </a:extLst>
          </p:cNvPr>
          <p:cNvSpPr/>
          <p:nvPr/>
        </p:nvSpPr>
        <p:spPr>
          <a:xfrm>
            <a:off x="4207567"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a:extLst>
              <a:ext uri="{FF2B5EF4-FFF2-40B4-BE49-F238E27FC236}">
                <a16:creationId xmlns:a16="http://schemas.microsoft.com/office/drawing/2014/main" id="{B5DB5F2B-F11B-A34D-B7E2-D4DEF9A37D22}"/>
              </a:ext>
            </a:extLst>
          </p:cNvPr>
          <p:cNvSpPr/>
          <p:nvPr/>
        </p:nvSpPr>
        <p:spPr>
          <a:xfrm>
            <a:off x="4717776"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a:extLst>
              <a:ext uri="{FF2B5EF4-FFF2-40B4-BE49-F238E27FC236}">
                <a16:creationId xmlns:a16="http://schemas.microsoft.com/office/drawing/2014/main" id="{5C86168F-1E7D-8548-BEC6-F03DE00D5AA7}"/>
              </a:ext>
            </a:extLst>
          </p:cNvPr>
          <p:cNvSpPr/>
          <p:nvPr/>
        </p:nvSpPr>
        <p:spPr>
          <a:xfrm>
            <a:off x="5201481"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a16="http://schemas.microsoft.com/office/drawing/2014/main" id="{E31AA672-0CCC-7749-99D3-A62675A745E3}"/>
              </a:ext>
            </a:extLst>
          </p:cNvPr>
          <p:cNvSpPr/>
          <p:nvPr/>
        </p:nvSpPr>
        <p:spPr>
          <a:xfrm>
            <a:off x="5711690"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a:extLst>
              <a:ext uri="{FF2B5EF4-FFF2-40B4-BE49-F238E27FC236}">
                <a16:creationId xmlns:a16="http://schemas.microsoft.com/office/drawing/2014/main" id="{D6C4D7D7-9286-1749-9614-9B4876330B43}"/>
              </a:ext>
            </a:extLst>
          </p:cNvPr>
          <p:cNvSpPr/>
          <p:nvPr/>
        </p:nvSpPr>
        <p:spPr>
          <a:xfrm>
            <a:off x="6208647" y="540690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a:extLst>
              <a:ext uri="{FF2B5EF4-FFF2-40B4-BE49-F238E27FC236}">
                <a16:creationId xmlns:a16="http://schemas.microsoft.com/office/drawing/2014/main" id="{8E862C5F-0217-CD4D-A83F-D76F9E8E272D}"/>
              </a:ext>
            </a:extLst>
          </p:cNvPr>
          <p:cNvSpPr/>
          <p:nvPr/>
        </p:nvSpPr>
        <p:spPr>
          <a:xfrm>
            <a:off x="6718856" y="540690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a:extLst>
              <a:ext uri="{FF2B5EF4-FFF2-40B4-BE49-F238E27FC236}">
                <a16:creationId xmlns:a16="http://schemas.microsoft.com/office/drawing/2014/main" id="{823BE369-6A18-5A42-BA68-D7E0E036D83E}"/>
              </a:ext>
            </a:extLst>
          </p:cNvPr>
          <p:cNvSpPr/>
          <p:nvPr/>
        </p:nvSpPr>
        <p:spPr>
          <a:xfrm>
            <a:off x="7209187" y="540690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a:extLst>
              <a:ext uri="{FF2B5EF4-FFF2-40B4-BE49-F238E27FC236}">
                <a16:creationId xmlns:a16="http://schemas.microsoft.com/office/drawing/2014/main" id="{5FEB4E17-A5E6-5949-8DBB-BC2379DE5F96}"/>
              </a:ext>
            </a:extLst>
          </p:cNvPr>
          <p:cNvSpPr/>
          <p:nvPr/>
        </p:nvSpPr>
        <p:spPr>
          <a:xfrm>
            <a:off x="7719396" y="540690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a:extLst>
              <a:ext uri="{FF2B5EF4-FFF2-40B4-BE49-F238E27FC236}">
                <a16:creationId xmlns:a16="http://schemas.microsoft.com/office/drawing/2014/main" id="{23DE05EA-4DBD-FA40-823B-B16F778CB4B7}"/>
              </a:ext>
            </a:extLst>
          </p:cNvPr>
          <p:cNvSpPr/>
          <p:nvPr/>
        </p:nvSpPr>
        <p:spPr>
          <a:xfrm>
            <a:off x="8216353" y="5406902"/>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a:extLst>
              <a:ext uri="{FF2B5EF4-FFF2-40B4-BE49-F238E27FC236}">
                <a16:creationId xmlns:a16="http://schemas.microsoft.com/office/drawing/2014/main" id="{19DAA03E-B04A-C04B-B873-A075F64CF082}"/>
              </a:ext>
            </a:extLst>
          </p:cNvPr>
          <p:cNvSpPr/>
          <p:nvPr/>
        </p:nvSpPr>
        <p:spPr>
          <a:xfrm>
            <a:off x="8726562" y="540690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Oval 240">
            <a:extLst>
              <a:ext uri="{FF2B5EF4-FFF2-40B4-BE49-F238E27FC236}">
                <a16:creationId xmlns:a16="http://schemas.microsoft.com/office/drawing/2014/main" id="{8A9BD32C-DD2E-CF45-89B9-641C19E230BA}"/>
              </a:ext>
            </a:extLst>
          </p:cNvPr>
          <p:cNvSpPr/>
          <p:nvPr/>
        </p:nvSpPr>
        <p:spPr>
          <a:xfrm>
            <a:off x="9230151" y="4909938"/>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Oval 241">
            <a:extLst>
              <a:ext uri="{FF2B5EF4-FFF2-40B4-BE49-F238E27FC236}">
                <a16:creationId xmlns:a16="http://schemas.microsoft.com/office/drawing/2014/main" id="{882F4E82-BDC3-0E48-8925-0948A49BC85F}"/>
              </a:ext>
            </a:extLst>
          </p:cNvPr>
          <p:cNvSpPr/>
          <p:nvPr/>
        </p:nvSpPr>
        <p:spPr>
          <a:xfrm>
            <a:off x="9727108" y="4909938"/>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Oval 242">
            <a:extLst>
              <a:ext uri="{FF2B5EF4-FFF2-40B4-BE49-F238E27FC236}">
                <a16:creationId xmlns:a16="http://schemas.microsoft.com/office/drawing/2014/main" id="{208E7CA0-8238-624C-8CA1-543360B506C7}"/>
              </a:ext>
            </a:extLst>
          </p:cNvPr>
          <p:cNvSpPr/>
          <p:nvPr/>
        </p:nvSpPr>
        <p:spPr>
          <a:xfrm>
            <a:off x="10237317" y="4909938"/>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Oval 243">
            <a:extLst>
              <a:ext uri="{FF2B5EF4-FFF2-40B4-BE49-F238E27FC236}">
                <a16:creationId xmlns:a16="http://schemas.microsoft.com/office/drawing/2014/main" id="{3473EE65-CA52-B541-9EC0-7AC98569BCCA}"/>
              </a:ext>
            </a:extLst>
          </p:cNvPr>
          <p:cNvSpPr/>
          <p:nvPr/>
        </p:nvSpPr>
        <p:spPr>
          <a:xfrm>
            <a:off x="10734274" y="4909938"/>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Oval 244">
            <a:extLst>
              <a:ext uri="{FF2B5EF4-FFF2-40B4-BE49-F238E27FC236}">
                <a16:creationId xmlns:a16="http://schemas.microsoft.com/office/drawing/2014/main" id="{61A2F065-D730-5D43-8526-44811B491EE8}"/>
              </a:ext>
            </a:extLst>
          </p:cNvPr>
          <p:cNvSpPr/>
          <p:nvPr/>
        </p:nvSpPr>
        <p:spPr>
          <a:xfrm>
            <a:off x="9216899" y="540690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Oval 245">
            <a:extLst>
              <a:ext uri="{FF2B5EF4-FFF2-40B4-BE49-F238E27FC236}">
                <a16:creationId xmlns:a16="http://schemas.microsoft.com/office/drawing/2014/main" id="{B6A8C078-D9DE-8340-8973-D3CD57800DD0}"/>
              </a:ext>
            </a:extLst>
          </p:cNvPr>
          <p:cNvSpPr/>
          <p:nvPr/>
        </p:nvSpPr>
        <p:spPr>
          <a:xfrm>
            <a:off x="9727108" y="540690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Oval 246">
            <a:extLst>
              <a:ext uri="{FF2B5EF4-FFF2-40B4-BE49-F238E27FC236}">
                <a16:creationId xmlns:a16="http://schemas.microsoft.com/office/drawing/2014/main" id="{23FE90CB-2EC1-BB49-83F1-C12072CE67CC}"/>
              </a:ext>
            </a:extLst>
          </p:cNvPr>
          <p:cNvSpPr/>
          <p:nvPr/>
        </p:nvSpPr>
        <p:spPr>
          <a:xfrm>
            <a:off x="10224065" y="540690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Oval 247">
            <a:extLst>
              <a:ext uri="{FF2B5EF4-FFF2-40B4-BE49-F238E27FC236}">
                <a16:creationId xmlns:a16="http://schemas.microsoft.com/office/drawing/2014/main" id="{BA651F4D-09B8-884E-9794-B3B0724BAA6C}"/>
              </a:ext>
            </a:extLst>
          </p:cNvPr>
          <p:cNvSpPr/>
          <p:nvPr/>
        </p:nvSpPr>
        <p:spPr>
          <a:xfrm>
            <a:off x="10734274" y="540690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DB9351C-8A78-B842-A1FB-F19C05A411D4}"/>
              </a:ext>
            </a:extLst>
          </p:cNvPr>
          <p:cNvSpPr/>
          <p:nvPr/>
        </p:nvSpPr>
        <p:spPr>
          <a:xfrm>
            <a:off x="867266" y="273377"/>
            <a:ext cx="10548594" cy="6080289"/>
          </a:xfrm>
          <a:prstGeom prst="rect">
            <a:avLst/>
          </a:prstGeom>
          <a:solidFill>
            <a:schemeClr val="tx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pct90">
            <a:fgClr>
              <a:schemeClr val="accent1"/>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pct90">
            <a:fgClr>
              <a:schemeClr val="accent1"/>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solidFill>
            <a:schemeClr val="tx1">
              <a:lumMod val="50000"/>
              <a:lumOff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9740360" y="5877355"/>
            <a:ext cx="304800" cy="291548"/>
          </a:xfrm>
          <a:prstGeom prst="ellipse">
            <a:avLst/>
          </a:prstGeom>
          <a:solidFill>
            <a:schemeClr val="tx1">
              <a:lumMod val="50000"/>
              <a:lumOff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TextBox 248">
            <a:extLst>
              <a:ext uri="{FF2B5EF4-FFF2-40B4-BE49-F238E27FC236}">
                <a16:creationId xmlns:a16="http://schemas.microsoft.com/office/drawing/2014/main" id="{FBE3B2EA-E930-9C41-9226-825A1D6DA05B}"/>
              </a:ext>
            </a:extLst>
          </p:cNvPr>
          <p:cNvSpPr txBox="1"/>
          <p:nvPr/>
        </p:nvSpPr>
        <p:spPr>
          <a:xfrm rot="5400000">
            <a:off x="5916019" y="1039073"/>
            <a:ext cx="708848" cy="923330"/>
          </a:xfrm>
          <a:prstGeom prst="rect">
            <a:avLst/>
          </a:prstGeom>
          <a:noFill/>
        </p:spPr>
        <p:txBody>
          <a:bodyPr wrap="none" rtlCol="0">
            <a:spAutoFit/>
          </a:bodyPr>
          <a:lstStyle/>
          <a:p>
            <a:r>
              <a:rPr lang="en-US" sz="5400" dirty="0">
                <a:solidFill>
                  <a:schemeClr val="bg1"/>
                </a:solidFill>
              </a:rPr>
              <a:t>...</a:t>
            </a:r>
            <a:endParaRPr lang="en-US" dirty="0">
              <a:solidFill>
                <a:schemeClr val="bg1"/>
              </a:solidFill>
            </a:endParaRPr>
          </a:p>
        </p:txBody>
      </p:sp>
      <p:sp>
        <p:nvSpPr>
          <p:cNvPr id="250" name="Rectangle 249">
            <a:extLst>
              <a:ext uri="{FF2B5EF4-FFF2-40B4-BE49-F238E27FC236}">
                <a16:creationId xmlns:a16="http://schemas.microsoft.com/office/drawing/2014/main" id="{3FE4C445-B8A6-C345-9CDE-A7BC7DB2CF69}"/>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21201945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A059-3F82-BD45-B804-DDF5BD6BA7BA}"/>
              </a:ext>
            </a:extLst>
          </p:cNvPr>
          <p:cNvSpPr>
            <a:spLocks noGrp="1"/>
          </p:cNvSpPr>
          <p:nvPr>
            <p:ph type="title"/>
          </p:nvPr>
        </p:nvSpPr>
        <p:spPr/>
        <p:txBody>
          <a:bodyPr/>
          <a:lstStyle/>
          <a:p>
            <a:r>
              <a:rPr lang="en-US" dirty="0">
                <a:solidFill>
                  <a:schemeClr val="bg1"/>
                </a:solidFill>
              </a:rPr>
              <a:t>(a little more) formally</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9499819-489D-1949-B5FE-9273D0C996C7}"/>
                  </a:ext>
                </a:extLst>
              </p:cNvPr>
              <p:cNvSpPr>
                <a:spLocks noGrp="1"/>
              </p:cNvSpPr>
              <p:nvPr>
                <p:ph idx="1"/>
              </p:nvPr>
            </p:nvSpPr>
            <p:spPr>
              <a:xfrm>
                <a:off x="838200" y="1825625"/>
                <a:ext cx="10515600" cy="4933394"/>
              </a:xfrm>
            </p:spPr>
            <p:txBody>
              <a:bodyPr>
                <a:normAutofit fontScale="62500" lnSpcReduction="20000"/>
              </a:bodyPr>
              <a:lstStyle/>
              <a:p>
                <a:pPr marL="0" indent="0">
                  <a:lnSpc>
                    <a:spcPct val="120000"/>
                  </a:lnSpc>
                  <a:buNone/>
                </a:pPr>
                <a:r>
                  <a:rPr lang="en-US" dirty="0">
                    <a:solidFill>
                      <a:schemeClr val="bg1"/>
                    </a:solidFill>
                  </a:rPr>
                  <a:t>we are interested in characterizing the distribution of </a:t>
                </a:r>
                <a14:m>
                  <m:oMath xmlns:m="http://schemas.openxmlformats.org/officeDocument/2006/math">
                    <m:acc>
                      <m:accPr>
                        <m:chr m:val="̂"/>
                        <m:ctrlPr>
                          <a:rPr lang="en-US" i="1" smtClean="0">
                            <a:solidFill>
                              <a:schemeClr val="bg1"/>
                            </a:solidFill>
                            <a:latin typeface="Cambria Math" panose="02040503050406030204" pitchFamily="18" charset="0"/>
                          </a:rPr>
                        </m:ctrlPr>
                      </m:accPr>
                      <m:e>
                        <m:r>
                          <a:rPr lang="en-US" b="0" i="1" smtClean="0">
                            <a:solidFill>
                              <a:schemeClr val="bg1"/>
                            </a:solidFill>
                            <a:latin typeface="Cambria Math" panose="02040503050406030204" pitchFamily="18" charset="0"/>
                          </a:rPr>
                          <m:t>𝜃</m:t>
                        </m:r>
                      </m:e>
                    </m:acc>
                  </m:oMath>
                </a14:m>
                <a:r>
                  <a:rPr lang="en-US" dirty="0">
                    <a:solidFill>
                      <a:schemeClr val="bg1"/>
                    </a:solidFill>
                  </a:rPr>
                  <a:t>, an estimator of </a:t>
                </a:r>
                <a14:m>
                  <m:oMath xmlns:m="http://schemas.openxmlformats.org/officeDocument/2006/math">
                    <m:r>
                      <a:rPr lang="en-US" b="0" i="1" smtClean="0">
                        <a:solidFill>
                          <a:schemeClr val="bg1"/>
                        </a:solidFill>
                        <a:latin typeface="Cambria Math" panose="02040503050406030204" pitchFamily="18" charset="0"/>
                      </a:rPr>
                      <m:t>𝜃</m:t>
                    </m:r>
                  </m:oMath>
                </a14:m>
                <a:r>
                  <a:rPr lang="en-US" dirty="0">
                    <a:solidFill>
                      <a:schemeClr val="bg1"/>
                    </a:solidFill>
                  </a:rPr>
                  <a:t> which is some feature of the probability distribution associated with Cumulative Distribution Function </a:t>
                </a:r>
                <a14:m>
                  <m:oMath xmlns:m="http://schemas.openxmlformats.org/officeDocument/2006/math">
                    <m:r>
                      <a:rPr lang="en-US" i="1" dirty="0" smtClean="0">
                        <a:solidFill>
                          <a:schemeClr val="bg1"/>
                        </a:solidFill>
                        <a:latin typeface="Cambria Math" panose="02040503050406030204" pitchFamily="18" charset="0"/>
                      </a:rPr>
                      <m:t>𝐹</m:t>
                    </m:r>
                  </m:oMath>
                </a14:m>
                <a:r>
                  <a:rPr lang="en-US" dirty="0">
                    <a:solidFill>
                      <a:schemeClr val="bg1"/>
                    </a:solidFill>
                  </a:rPr>
                  <a:t>.</a:t>
                </a:r>
              </a:p>
              <a:p>
                <a:pPr marL="0" indent="0">
                  <a:lnSpc>
                    <a:spcPct val="120000"/>
                  </a:lnSpc>
                  <a:buNone/>
                </a:pPr>
                <a:endParaRPr lang="en-US" dirty="0">
                  <a:solidFill>
                    <a:schemeClr val="bg1"/>
                  </a:solidFill>
                </a:endParaRPr>
              </a:p>
              <a:p>
                <a:pPr marL="0" indent="0">
                  <a:lnSpc>
                    <a:spcPct val="120000"/>
                  </a:lnSpc>
                  <a:buNone/>
                </a:pPr>
                <a:r>
                  <a:rPr lang="en-US" dirty="0">
                    <a:solidFill>
                      <a:schemeClr val="bg1"/>
                    </a:solidFill>
                  </a:rPr>
                  <a:t>we estimate </a:t>
                </a:r>
                <a14:m>
                  <m:oMath xmlns:m="http://schemas.openxmlformats.org/officeDocument/2006/math">
                    <m:r>
                      <a:rPr lang="en-US" i="1" dirty="0" smtClean="0">
                        <a:solidFill>
                          <a:schemeClr val="bg1"/>
                        </a:solidFill>
                        <a:latin typeface="Cambria Math" panose="02040503050406030204" pitchFamily="18" charset="0"/>
                      </a:rPr>
                      <m:t>𝐹</m:t>
                    </m:r>
                  </m:oMath>
                </a14:m>
                <a:r>
                  <a:rPr lang="en-US" dirty="0">
                    <a:solidFill>
                      <a:schemeClr val="bg1"/>
                    </a:solidFill>
                  </a:rPr>
                  <a:t> using our sample data </a:t>
                </a:r>
                <a14:m>
                  <m:oMath xmlns:m="http://schemas.openxmlformats.org/officeDocument/2006/math">
                    <m:r>
                      <a:rPr lang="en-US" b="1" i="0" smtClean="0">
                        <a:solidFill>
                          <a:schemeClr val="bg1"/>
                        </a:solidFill>
                        <a:latin typeface="Cambria Math" panose="02040503050406030204" pitchFamily="18" charset="0"/>
                      </a:rPr>
                      <m:t>𝐗</m:t>
                    </m:r>
                    <m:r>
                      <a:rPr lang="en-US" b="0" i="0" smtClean="0">
                        <a:solidFill>
                          <a:schemeClr val="bg1"/>
                        </a:solidFill>
                        <a:latin typeface="Cambria Math" panose="02040503050406030204" pitchFamily="18" charset="0"/>
                      </a:rPr>
                      <m:t>=</m:t>
                    </m:r>
                    <m:d>
                      <m:dPr>
                        <m:begChr m:val="{"/>
                        <m:endChr m:val="}"/>
                        <m:ctrlPr>
                          <a:rPr lang="en-US" b="0" i="1" smtClean="0">
                            <a:solidFill>
                              <a:schemeClr val="bg1"/>
                            </a:solidFill>
                            <a:latin typeface="Cambria Math" panose="02040503050406030204" pitchFamily="18" charset="0"/>
                          </a:rPr>
                        </m:ctrlPr>
                      </m:dPr>
                      <m:e>
                        <m:sSub>
                          <m:sSubPr>
                            <m:ctrlPr>
                              <a:rPr lang="en-US" b="0" i="1" smtClean="0">
                                <a:solidFill>
                                  <a:schemeClr val="bg1"/>
                                </a:solidFill>
                                <a:latin typeface="Cambria Math" panose="02040503050406030204" pitchFamily="18" charset="0"/>
                              </a:rPr>
                            </m:ctrlPr>
                          </m:sSubPr>
                          <m:e>
                            <m:r>
                              <a:rPr lang="en-US" b="0" i="1" smtClean="0">
                                <a:solidFill>
                                  <a:schemeClr val="bg1"/>
                                </a:solidFill>
                                <a:latin typeface="Cambria Math" panose="02040503050406030204" pitchFamily="18" charset="0"/>
                              </a:rPr>
                              <m:t>𝑋</m:t>
                            </m:r>
                          </m:e>
                          <m:sub>
                            <m:r>
                              <a:rPr lang="en-US" b="0" i="1" smtClean="0">
                                <a:solidFill>
                                  <a:schemeClr val="bg1"/>
                                </a:solidFill>
                                <a:latin typeface="Cambria Math" panose="02040503050406030204" pitchFamily="18" charset="0"/>
                              </a:rPr>
                              <m:t>1</m:t>
                            </m:r>
                          </m:sub>
                        </m:sSub>
                        <m:r>
                          <a:rPr lang="en-US" b="0" i="1" smtClean="0">
                            <a:solidFill>
                              <a:schemeClr val="bg1"/>
                            </a:solidFill>
                            <a:latin typeface="Cambria Math" panose="02040503050406030204" pitchFamily="18" charset="0"/>
                          </a:rPr>
                          <m:t>…</m:t>
                        </m:r>
                        <m:sSub>
                          <m:sSubPr>
                            <m:ctrlPr>
                              <a:rPr lang="en-US" b="0" i="1" smtClean="0">
                                <a:solidFill>
                                  <a:schemeClr val="bg1"/>
                                </a:solidFill>
                                <a:latin typeface="Cambria Math" panose="02040503050406030204" pitchFamily="18" charset="0"/>
                              </a:rPr>
                            </m:ctrlPr>
                          </m:sSubPr>
                          <m:e>
                            <m:r>
                              <a:rPr lang="en-US" b="0" i="1" smtClean="0">
                                <a:solidFill>
                                  <a:schemeClr val="bg1"/>
                                </a:solidFill>
                                <a:latin typeface="Cambria Math" panose="02040503050406030204" pitchFamily="18" charset="0"/>
                              </a:rPr>
                              <m:t>𝑋</m:t>
                            </m:r>
                          </m:e>
                          <m:sub>
                            <m:r>
                              <a:rPr lang="en-US" b="0" i="1" smtClean="0">
                                <a:solidFill>
                                  <a:schemeClr val="bg1"/>
                                </a:solidFill>
                                <a:latin typeface="Cambria Math" panose="02040503050406030204" pitchFamily="18" charset="0"/>
                              </a:rPr>
                              <m:t>𝑛</m:t>
                            </m:r>
                          </m:sub>
                        </m:sSub>
                      </m:e>
                    </m:d>
                  </m:oMath>
                </a14:m>
                <a:r>
                  <a:rPr lang="en-US" dirty="0">
                    <a:solidFill>
                      <a:schemeClr val="bg1"/>
                    </a:solidFill>
                  </a:rPr>
                  <a:t> in the following way:</a:t>
                </a:r>
              </a:p>
              <a:p>
                <a:pPr marL="0" indent="0">
                  <a:lnSpc>
                    <a:spcPct val="120000"/>
                  </a:lnSpc>
                  <a:buNone/>
                </a:pPr>
                <a:endParaRPr lang="en-US" dirty="0">
                  <a:solidFill>
                    <a:schemeClr val="bg1"/>
                  </a:solidFill>
                </a:endParaRPr>
              </a:p>
              <a:p>
                <a:pPr marL="0" indent="0">
                  <a:lnSpc>
                    <a:spcPct val="120000"/>
                  </a:lnSpc>
                  <a:buNone/>
                </a:pPr>
                <a14:m>
                  <m:oMathPara xmlns:m="http://schemas.openxmlformats.org/officeDocument/2006/math">
                    <m:oMathParaPr>
                      <m:jc m:val="centerGroup"/>
                    </m:oMathParaPr>
                    <m:oMath xmlns:m="http://schemas.openxmlformats.org/officeDocument/2006/math">
                      <m:acc>
                        <m:accPr>
                          <m:chr m:val="̂"/>
                          <m:ctrlPr>
                            <a:rPr lang="en-US" i="1" smtClean="0">
                              <a:solidFill>
                                <a:schemeClr val="bg1"/>
                              </a:solidFill>
                              <a:latin typeface="Cambria Math" panose="02040503050406030204" pitchFamily="18" charset="0"/>
                            </a:rPr>
                          </m:ctrlPr>
                        </m:accPr>
                        <m:e>
                          <m:r>
                            <a:rPr lang="en-US" b="0" i="1" smtClean="0">
                              <a:solidFill>
                                <a:schemeClr val="bg1"/>
                              </a:solidFill>
                              <a:latin typeface="Cambria Math" panose="02040503050406030204" pitchFamily="18" charset="0"/>
                            </a:rPr>
                            <m:t>𝐹</m:t>
                          </m:r>
                        </m:e>
                      </m:acc>
                      <m:d>
                        <m:dPr>
                          <m:ctrlPr>
                            <a:rPr lang="en-US" b="0" i="1" smtClean="0">
                              <a:solidFill>
                                <a:schemeClr val="bg1"/>
                              </a:solidFill>
                              <a:latin typeface="Cambria Math" panose="02040503050406030204" pitchFamily="18" charset="0"/>
                            </a:rPr>
                          </m:ctrlPr>
                        </m:dPr>
                        <m:e>
                          <m:r>
                            <a:rPr lang="en-US" b="0" i="1" smtClean="0">
                              <a:solidFill>
                                <a:schemeClr val="bg1"/>
                              </a:solidFill>
                              <a:latin typeface="Cambria Math" panose="02040503050406030204" pitchFamily="18" charset="0"/>
                            </a:rPr>
                            <m:t>𝑥</m:t>
                          </m:r>
                        </m:e>
                      </m:d>
                      <m:r>
                        <a:rPr lang="en-US" b="0" i="1" smtClean="0">
                          <a:solidFill>
                            <a:schemeClr val="bg1"/>
                          </a:solidFill>
                          <a:latin typeface="Cambria Math" panose="02040503050406030204" pitchFamily="18" charset="0"/>
                        </a:rPr>
                        <m:t>=</m:t>
                      </m:r>
                      <m:f>
                        <m:fPr>
                          <m:ctrlPr>
                            <a:rPr lang="en-US" b="0" i="1" smtClean="0">
                              <a:solidFill>
                                <a:schemeClr val="bg1"/>
                              </a:solidFill>
                              <a:latin typeface="Cambria Math" panose="02040503050406030204" pitchFamily="18" charset="0"/>
                            </a:rPr>
                          </m:ctrlPr>
                        </m:fPr>
                        <m:num>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𝑜𝑓</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𝑐𝑎𝑠𝑒𝑠</m:t>
                          </m:r>
                          <m:r>
                            <a:rPr lang="en-US" b="0" i="1" smtClean="0">
                              <a:solidFill>
                                <a:schemeClr val="bg1"/>
                              </a:solidFill>
                              <a:latin typeface="Cambria Math" panose="02040503050406030204" pitchFamily="18" charset="0"/>
                            </a:rPr>
                            <m:t> </m:t>
                          </m:r>
                          <m:r>
                            <a:rPr lang="en-US" b="0" i="1" smtClean="0">
                              <a:solidFill>
                                <a:schemeClr val="bg1"/>
                              </a:solidFill>
                              <a:latin typeface="Cambria Math" panose="02040503050406030204" pitchFamily="18" charset="0"/>
                            </a:rPr>
                            <m:t>𝑤h𝑒𝑟𝑒</m:t>
                          </m:r>
                          <m:r>
                            <a:rPr lang="en-US" b="0" i="1" smtClean="0">
                              <a:solidFill>
                                <a:schemeClr val="bg1"/>
                              </a:solidFill>
                              <a:latin typeface="Cambria Math" panose="02040503050406030204" pitchFamily="18" charset="0"/>
                            </a:rPr>
                            <m:t> </m:t>
                          </m:r>
                          <m:sSub>
                            <m:sSubPr>
                              <m:ctrlPr>
                                <a:rPr lang="en-US" b="0" i="1" smtClean="0">
                                  <a:solidFill>
                                    <a:schemeClr val="bg1"/>
                                  </a:solidFill>
                                  <a:latin typeface="Cambria Math" panose="02040503050406030204" pitchFamily="18" charset="0"/>
                                </a:rPr>
                              </m:ctrlPr>
                            </m:sSubPr>
                            <m:e>
                              <m:r>
                                <a:rPr lang="en-US" b="0" i="1" smtClean="0">
                                  <a:solidFill>
                                    <a:schemeClr val="bg1"/>
                                  </a:solidFill>
                                  <a:latin typeface="Cambria Math" panose="02040503050406030204" pitchFamily="18" charset="0"/>
                                </a:rPr>
                                <m:t>𝑋</m:t>
                              </m:r>
                            </m:e>
                            <m:sub>
                              <m:r>
                                <a:rPr lang="en-US" b="0" i="1" smtClean="0">
                                  <a:solidFill>
                                    <a:schemeClr val="bg1"/>
                                  </a:solidFill>
                                  <a:latin typeface="Cambria Math" panose="02040503050406030204" pitchFamily="18" charset="0"/>
                                </a:rPr>
                                <m:t>𝑖</m:t>
                              </m:r>
                            </m:sub>
                          </m:sSub>
                          <m:r>
                            <a:rPr lang="en-US" i="1">
                              <a:solidFill>
                                <a:schemeClr val="bg1"/>
                              </a:solidFill>
                              <a:latin typeface="Cambria Math" panose="02040503050406030204" pitchFamily="18" charset="0"/>
                              <a:ea typeface="Cambria Math" panose="02040503050406030204" pitchFamily="18" charset="0"/>
                            </a:rPr>
                            <m:t>≤</m:t>
                          </m:r>
                          <m:r>
                            <a:rPr lang="en-US" b="0" i="1" smtClean="0">
                              <a:solidFill>
                                <a:schemeClr val="bg1"/>
                              </a:solidFill>
                              <a:latin typeface="Cambria Math" panose="02040503050406030204" pitchFamily="18" charset="0"/>
                            </a:rPr>
                            <m:t>𝑥</m:t>
                          </m:r>
                        </m:num>
                        <m:den>
                          <m:r>
                            <a:rPr lang="en-US" b="0" i="1" smtClean="0">
                              <a:solidFill>
                                <a:schemeClr val="bg1"/>
                              </a:solidFill>
                              <a:latin typeface="Cambria Math" panose="02040503050406030204" pitchFamily="18" charset="0"/>
                            </a:rPr>
                            <m:t>𝑛</m:t>
                          </m:r>
                        </m:den>
                      </m:f>
                    </m:oMath>
                  </m:oMathPara>
                </a14:m>
                <a:endParaRPr lang="en-US" dirty="0">
                  <a:solidFill>
                    <a:schemeClr val="bg1"/>
                  </a:solidFill>
                </a:endParaRPr>
              </a:p>
              <a:p>
                <a:pPr marL="0" indent="0">
                  <a:lnSpc>
                    <a:spcPct val="120000"/>
                  </a:lnSpc>
                  <a:buNone/>
                </a:pPr>
                <a:endParaRPr lang="en-US" dirty="0">
                  <a:solidFill>
                    <a:schemeClr val="bg1"/>
                  </a:solidFill>
                </a:endParaRPr>
              </a:p>
              <a:p>
                <a:pPr marL="0" indent="0">
                  <a:lnSpc>
                    <a:spcPct val="120000"/>
                  </a:lnSpc>
                  <a:buNone/>
                </a:pPr>
                <a:r>
                  <a:rPr lang="en-US" dirty="0">
                    <a:solidFill>
                      <a:schemeClr val="bg1"/>
                    </a:solidFill>
                  </a:rPr>
                  <a:t>we repeatedly draw synthetic samples </a:t>
                </a:r>
                <a14:m>
                  <m:oMath xmlns:m="http://schemas.openxmlformats.org/officeDocument/2006/math">
                    <m:sSup>
                      <m:sSupPr>
                        <m:ctrlPr>
                          <a:rPr lang="en-US" b="1" i="1" smtClean="0">
                            <a:solidFill>
                              <a:schemeClr val="bg1"/>
                            </a:solidFill>
                            <a:latin typeface="Cambria Math" panose="02040503050406030204" pitchFamily="18" charset="0"/>
                          </a:rPr>
                        </m:ctrlPr>
                      </m:sSupPr>
                      <m:e>
                        <m:r>
                          <a:rPr lang="en-US" b="1">
                            <a:solidFill>
                              <a:schemeClr val="bg1"/>
                            </a:solidFill>
                            <a:latin typeface="Cambria Math" panose="02040503050406030204" pitchFamily="18" charset="0"/>
                          </a:rPr>
                          <m:t>𝐗</m:t>
                        </m:r>
                      </m:e>
                      <m:sup>
                        <m:r>
                          <a:rPr lang="en-US" b="1" i="0" smtClean="0">
                            <a:solidFill>
                              <a:schemeClr val="bg1"/>
                            </a:solidFill>
                            <a:latin typeface="Cambria Math" panose="02040503050406030204" pitchFamily="18" charset="0"/>
                          </a:rPr>
                          <m:t>∗</m:t>
                        </m:r>
                      </m:sup>
                    </m:sSup>
                    <m:r>
                      <a:rPr lang="en-US">
                        <a:solidFill>
                          <a:schemeClr val="bg1"/>
                        </a:solidFill>
                        <a:latin typeface="Cambria Math" panose="02040503050406030204" pitchFamily="18" charset="0"/>
                      </a:rPr>
                      <m:t>=</m:t>
                    </m:r>
                    <m:d>
                      <m:dPr>
                        <m:begChr m:val="{"/>
                        <m:endChr m:val="}"/>
                        <m:ctrlPr>
                          <a:rPr lang="en-US" i="1">
                            <a:solidFill>
                              <a:schemeClr val="bg1"/>
                            </a:solidFill>
                            <a:latin typeface="Cambria Math" panose="02040503050406030204" pitchFamily="18" charset="0"/>
                          </a:rPr>
                        </m:ctrlPr>
                      </m:dPr>
                      <m:e>
                        <m:sSubSup>
                          <m:sSubSupPr>
                            <m:ctrlPr>
                              <a:rPr lang="en-US" b="0" i="1" smtClean="0">
                                <a:solidFill>
                                  <a:schemeClr val="bg1"/>
                                </a:solidFill>
                                <a:latin typeface="Cambria Math" panose="02040503050406030204" pitchFamily="18" charset="0"/>
                              </a:rPr>
                            </m:ctrlPr>
                          </m:sSubSupPr>
                          <m:e>
                            <m:r>
                              <a:rPr lang="en-US" i="1">
                                <a:solidFill>
                                  <a:schemeClr val="bg1"/>
                                </a:solidFill>
                                <a:latin typeface="Cambria Math" panose="02040503050406030204" pitchFamily="18" charset="0"/>
                              </a:rPr>
                              <m:t>𝑋</m:t>
                            </m:r>
                          </m:e>
                          <m:sub>
                            <m:r>
                              <a:rPr lang="en-US" i="1">
                                <a:solidFill>
                                  <a:schemeClr val="bg1"/>
                                </a:solidFill>
                                <a:latin typeface="Cambria Math" panose="02040503050406030204" pitchFamily="18" charset="0"/>
                              </a:rPr>
                              <m:t>1</m:t>
                            </m:r>
                          </m:sub>
                          <m:sup>
                            <m:r>
                              <a:rPr lang="en-US" b="0" i="1" smtClean="0">
                                <a:solidFill>
                                  <a:schemeClr val="bg1"/>
                                </a:solidFill>
                                <a:latin typeface="Cambria Math" panose="02040503050406030204" pitchFamily="18" charset="0"/>
                              </a:rPr>
                              <m:t>∗</m:t>
                            </m:r>
                          </m:sup>
                        </m:sSubSup>
                        <m:r>
                          <a:rPr lang="en-US" i="1">
                            <a:solidFill>
                              <a:schemeClr val="bg1"/>
                            </a:solidFill>
                            <a:latin typeface="Cambria Math" panose="02040503050406030204" pitchFamily="18" charset="0"/>
                          </a:rPr>
                          <m:t>…</m:t>
                        </m:r>
                        <m:sSubSup>
                          <m:sSubSupPr>
                            <m:ctrlPr>
                              <a:rPr lang="en-US" b="0" i="1" smtClean="0">
                                <a:solidFill>
                                  <a:schemeClr val="bg1"/>
                                </a:solidFill>
                                <a:latin typeface="Cambria Math" panose="02040503050406030204" pitchFamily="18" charset="0"/>
                              </a:rPr>
                            </m:ctrlPr>
                          </m:sSubSupPr>
                          <m:e>
                            <m:r>
                              <a:rPr lang="en-US" i="1">
                                <a:solidFill>
                                  <a:schemeClr val="bg1"/>
                                </a:solidFill>
                                <a:latin typeface="Cambria Math" panose="02040503050406030204" pitchFamily="18" charset="0"/>
                              </a:rPr>
                              <m:t>𝑋</m:t>
                            </m:r>
                          </m:e>
                          <m:sub>
                            <m:r>
                              <a:rPr lang="en-US" i="1">
                                <a:solidFill>
                                  <a:schemeClr val="bg1"/>
                                </a:solidFill>
                                <a:latin typeface="Cambria Math" panose="02040503050406030204" pitchFamily="18" charset="0"/>
                              </a:rPr>
                              <m:t>𝑛</m:t>
                            </m:r>
                          </m:sub>
                          <m:sup>
                            <m:r>
                              <a:rPr lang="en-US" b="0" i="1" smtClean="0">
                                <a:solidFill>
                                  <a:schemeClr val="bg1"/>
                                </a:solidFill>
                                <a:latin typeface="Cambria Math" panose="02040503050406030204" pitchFamily="18" charset="0"/>
                              </a:rPr>
                              <m:t>∗</m:t>
                            </m:r>
                          </m:sup>
                        </m:sSubSup>
                      </m:e>
                    </m:d>
                  </m:oMath>
                </a14:m>
                <a:r>
                  <a:rPr lang="en-US" dirty="0">
                    <a:solidFill>
                      <a:schemeClr val="bg1"/>
                    </a:solidFill>
                  </a:rPr>
                  <a:t> from </a:t>
                </a:r>
                <a14:m>
                  <m:oMath xmlns:m="http://schemas.openxmlformats.org/officeDocument/2006/math">
                    <m:acc>
                      <m:accPr>
                        <m:chr m:val="̂"/>
                        <m:ctrlPr>
                          <a:rPr lang="en-US" i="1">
                            <a:solidFill>
                              <a:schemeClr val="bg1"/>
                            </a:solidFill>
                            <a:latin typeface="Cambria Math" panose="02040503050406030204" pitchFamily="18" charset="0"/>
                          </a:rPr>
                        </m:ctrlPr>
                      </m:accPr>
                      <m:e>
                        <m:r>
                          <a:rPr lang="en-US" i="1">
                            <a:solidFill>
                              <a:schemeClr val="bg1"/>
                            </a:solidFill>
                            <a:latin typeface="Cambria Math" panose="02040503050406030204" pitchFamily="18" charset="0"/>
                          </a:rPr>
                          <m:t>𝐹</m:t>
                        </m:r>
                      </m:e>
                    </m:acc>
                  </m:oMath>
                </a14:m>
                <a:r>
                  <a:rPr lang="en-US" dirty="0">
                    <a:solidFill>
                      <a:schemeClr val="bg1"/>
                    </a:solidFill>
                  </a:rPr>
                  <a:t>. Each time we draw a sample </a:t>
                </a:r>
                <a14:m>
                  <m:oMath xmlns:m="http://schemas.openxmlformats.org/officeDocument/2006/math">
                    <m:sSup>
                      <m:sSupPr>
                        <m:ctrlPr>
                          <a:rPr lang="en-US" b="1" i="1">
                            <a:solidFill>
                              <a:schemeClr val="bg1"/>
                            </a:solidFill>
                            <a:latin typeface="Cambria Math" panose="02040503050406030204" pitchFamily="18" charset="0"/>
                          </a:rPr>
                        </m:ctrlPr>
                      </m:sSupPr>
                      <m:e>
                        <m:r>
                          <a:rPr lang="en-US" b="1">
                            <a:solidFill>
                              <a:schemeClr val="bg1"/>
                            </a:solidFill>
                            <a:latin typeface="Cambria Math" panose="02040503050406030204" pitchFamily="18" charset="0"/>
                          </a:rPr>
                          <m:t>𝐗</m:t>
                        </m:r>
                      </m:e>
                      <m:sup>
                        <m:r>
                          <a:rPr lang="en-US" b="1">
                            <a:solidFill>
                              <a:schemeClr val="bg1"/>
                            </a:solidFill>
                            <a:latin typeface="Cambria Math" panose="02040503050406030204" pitchFamily="18" charset="0"/>
                          </a:rPr>
                          <m:t>∗</m:t>
                        </m:r>
                      </m:sup>
                    </m:sSup>
                  </m:oMath>
                </a14:m>
                <a:r>
                  <a:rPr lang="en-US" dirty="0">
                    <a:solidFill>
                      <a:schemeClr val="bg1"/>
                    </a:solidFill>
                  </a:rPr>
                  <a:t> we calculate our estimator </a:t>
                </a:r>
                <a14:m>
                  <m:oMath xmlns:m="http://schemas.openxmlformats.org/officeDocument/2006/math">
                    <m:acc>
                      <m:accPr>
                        <m:chr m:val="̂"/>
                        <m:ctrlPr>
                          <a:rPr lang="en-US" i="1">
                            <a:solidFill>
                              <a:schemeClr val="bg1"/>
                            </a:solidFill>
                            <a:latin typeface="Cambria Math" panose="02040503050406030204" pitchFamily="18" charset="0"/>
                          </a:rPr>
                        </m:ctrlPr>
                      </m:accPr>
                      <m:e>
                        <m:sSup>
                          <m:sSupPr>
                            <m:ctrlPr>
                              <a:rPr lang="en-US" b="0" i="1" smtClean="0">
                                <a:solidFill>
                                  <a:schemeClr val="bg1"/>
                                </a:solidFill>
                                <a:latin typeface="Cambria Math" panose="02040503050406030204" pitchFamily="18" charset="0"/>
                              </a:rPr>
                            </m:ctrlPr>
                          </m:sSupPr>
                          <m:e>
                            <m:r>
                              <a:rPr lang="en-US" i="1">
                                <a:solidFill>
                                  <a:schemeClr val="bg1"/>
                                </a:solidFill>
                                <a:latin typeface="Cambria Math" panose="02040503050406030204" pitchFamily="18" charset="0"/>
                              </a:rPr>
                              <m:t>𝜃</m:t>
                            </m:r>
                          </m:e>
                          <m:sup>
                            <m:r>
                              <a:rPr lang="en-US" b="0" i="1" smtClean="0">
                                <a:solidFill>
                                  <a:schemeClr val="bg1"/>
                                </a:solidFill>
                                <a:latin typeface="Cambria Math" panose="02040503050406030204" pitchFamily="18" charset="0"/>
                              </a:rPr>
                              <m:t>∗</m:t>
                            </m:r>
                          </m:sup>
                        </m:sSup>
                      </m:e>
                    </m:acc>
                  </m:oMath>
                </a14:m>
                <a:r>
                  <a:rPr lang="en-US" dirty="0">
                    <a:solidFill>
                      <a:schemeClr val="bg1"/>
                    </a:solidFill>
                  </a:rPr>
                  <a:t>.</a:t>
                </a:r>
              </a:p>
              <a:p>
                <a:pPr marL="0" indent="0">
                  <a:lnSpc>
                    <a:spcPct val="120000"/>
                  </a:lnSpc>
                  <a:buNone/>
                </a:pPr>
                <a:endParaRPr lang="en-US" dirty="0">
                  <a:solidFill>
                    <a:schemeClr val="bg1"/>
                  </a:solidFill>
                </a:endParaRPr>
              </a:p>
              <a:p>
                <a:pPr marL="0" indent="0">
                  <a:lnSpc>
                    <a:spcPct val="120000"/>
                  </a:lnSpc>
                  <a:buNone/>
                </a:pPr>
                <a:r>
                  <a:rPr lang="en-US" dirty="0">
                    <a:solidFill>
                      <a:schemeClr val="bg1"/>
                    </a:solidFill>
                  </a:rPr>
                  <a:t>if </a:t>
                </a:r>
                <a14:m>
                  <m:oMath xmlns:m="http://schemas.openxmlformats.org/officeDocument/2006/math">
                    <m:r>
                      <a:rPr lang="en-US" b="0" i="1" smtClean="0">
                        <a:solidFill>
                          <a:schemeClr val="bg1"/>
                        </a:solidFill>
                        <a:latin typeface="Cambria Math" panose="02040503050406030204" pitchFamily="18" charset="0"/>
                      </a:rPr>
                      <m:t>𝐹</m:t>
                    </m:r>
                    <m:r>
                      <a:rPr lang="en-US" b="0" i="1" smtClean="0">
                        <a:solidFill>
                          <a:schemeClr val="bg1"/>
                        </a:solidFill>
                        <a:latin typeface="Cambria Math" panose="02040503050406030204" pitchFamily="18" charset="0"/>
                      </a:rPr>
                      <m:t>≈</m:t>
                    </m:r>
                    <m:acc>
                      <m:accPr>
                        <m:chr m:val="̂"/>
                        <m:ctrlPr>
                          <a:rPr lang="en-US" i="1">
                            <a:solidFill>
                              <a:schemeClr val="bg1"/>
                            </a:solidFill>
                            <a:latin typeface="Cambria Math" panose="02040503050406030204" pitchFamily="18" charset="0"/>
                          </a:rPr>
                        </m:ctrlPr>
                      </m:accPr>
                      <m:e>
                        <m:r>
                          <a:rPr lang="en-US" i="1">
                            <a:solidFill>
                              <a:schemeClr val="bg1"/>
                            </a:solidFill>
                            <a:latin typeface="Cambria Math" panose="02040503050406030204" pitchFamily="18" charset="0"/>
                          </a:rPr>
                          <m:t>𝐹</m:t>
                        </m:r>
                      </m:e>
                    </m:acc>
                  </m:oMath>
                </a14:m>
                <a:r>
                  <a:rPr lang="en-US" dirty="0">
                    <a:solidFill>
                      <a:schemeClr val="bg1"/>
                    </a:solidFill>
                  </a:rPr>
                  <a:t> then the distribution of </a:t>
                </a:r>
                <a14:m>
                  <m:oMath xmlns:m="http://schemas.openxmlformats.org/officeDocument/2006/math">
                    <m:acc>
                      <m:accPr>
                        <m:chr m:val="̂"/>
                        <m:ctrlPr>
                          <a:rPr lang="en-US" i="1">
                            <a:solidFill>
                              <a:schemeClr val="bg1"/>
                            </a:solidFill>
                            <a:latin typeface="Cambria Math" panose="02040503050406030204" pitchFamily="18" charset="0"/>
                          </a:rPr>
                        </m:ctrlPr>
                      </m:accPr>
                      <m:e>
                        <m:sSup>
                          <m:sSupPr>
                            <m:ctrlPr>
                              <a:rPr lang="en-US" i="1">
                                <a:solidFill>
                                  <a:schemeClr val="bg1"/>
                                </a:solidFill>
                                <a:latin typeface="Cambria Math" panose="02040503050406030204" pitchFamily="18" charset="0"/>
                              </a:rPr>
                            </m:ctrlPr>
                          </m:sSupPr>
                          <m:e>
                            <m:r>
                              <a:rPr lang="en-US" i="1">
                                <a:solidFill>
                                  <a:schemeClr val="bg1"/>
                                </a:solidFill>
                                <a:latin typeface="Cambria Math" panose="02040503050406030204" pitchFamily="18" charset="0"/>
                              </a:rPr>
                              <m:t>𝜃</m:t>
                            </m:r>
                          </m:e>
                          <m:sup>
                            <m:r>
                              <a:rPr lang="en-US" i="1">
                                <a:solidFill>
                                  <a:schemeClr val="bg1"/>
                                </a:solidFill>
                                <a:latin typeface="Cambria Math" panose="02040503050406030204" pitchFamily="18" charset="0"/>
                              </a:rPr>
                              <m:t>∗</m:t>
                            </m:r>
                          </m:sup>
                        </m:sSup>
                      </m:e>
                    </m:acc>
                    <m:r>
                      <a:rPr lang="en-US" b="0" i="0" smtClean="0">
                        <a:solidFill>
                          <a:schemeClr val="bg1"/>
                        </a:solidFill>
                        <a:latin typeface="Cambria Math" panose="02040503050406030204" pitchFamily="18" charset="0"/>
                      </a:rPr>
                      <m:t> </m:t>
                    </m:r>
                  </m:oMath>
                </a14:m>
                <a:r>
                  <a:rPr lang="en-US" dirty="0">
                    <a:solidFill>
                      <a:schemeClr val="bg1"/>
                    </a:solidFill>
                  </a:rPr>
                  <a:t>will be like the distribution of </a:t>
                </a:r>
                <a14:m>
                  <m:oMath xmlns:m="http://schemas.openxmlformats.org/officeDocument/2006/math">
                    <m:acc>
                      <m:accPr>
                        <m:chr m:val="̂"/>
                        <m:ctrlPr>
                          <a:rPr lang="en-US" i="1">
                            <a:solidFill>
                              <a:schemeClr val="bg1"/>
                            </a:solidFill>
                            <a:latin typeface="Cambria Math" panose="02040503050406030204" pitchFamily="18" charset="0"/>
                          </a:rPr>
                        </m:ctrlPr>
                      </m:accPr>
                      <m:e>
                        <m:r>
                          <a:rPr lang="en-US" i="1">
                            <a:solidFill>
                              <a:schemeClr val="bg1"/>
                            </a:solidFill>
                            <a:latin typeface="Cambria Math" panose="02040503050406030204" pitchFamily="18" charset="0"/>
                          </a:rPr>
                          <m:t>𝜃</m:t>
                        </m:r>
                      </m:e>
                    </m:acc>
                  </m:oMath>
                </a14:m>
                <a:endParaRPr lang="en-US" dirty="0">
                  <a:solidFill>
                    <a:schemeClr val="bg1"/>
                  </a:solidFill>
                </a:endParaRPr>
              </a:p>
              <a:p>
                <a:pPr marL="0" indent="0">
                  <a:lnSpc>
                    <a:spcPct val="120000"/>
                  </a:lnSpc>
                  <a:buNone/>
                </a:pPr>
                <a:r>
                  <a:rPr lang="en-US" dirty="0">
                    <a:solidFill>
                      <a:schemeClr val="bg1"/>
                    </a:solidFill>
                  </a:rPr>
                  <a:t> </a:t>
                </a:r>
              </a:p>
            </p:txBody>
          </p:sp>
        </mc:Choice>
        <mc:Fallback>
          <p:sp>
            <p:nvSpPr>
              <p:cNvPr id="3" name="Content Placeholder 2">
                <a:extLst>
                  <a:ext uri="{FF2B5EF4-FFF2-40B4-BE49-F238E27FC236}">
                    <a16:creationId xmlns:a16="http://schemas.microsoft.com/office/drawing/2014/main" id="{09499819-489D-1949-B5FE-9273D0C996C7}"/>
                  </a:ext>
                </a:extLst>
              </p:cNvPr>
              <p:cNvSpPr>
                <a:spLocks noGrp="1" noRot="1" noChangeAspect="1" noMove="1" noResize="1" noEditPoints="1" noAdjustHandles="1" noChangeArrowheads="1" noChangeShapeType="1" noTextEdit="1"/>
              </p:cNvSpPr>
              <p:nvPr>
                <p:ph idx="1"/>
              </p:nvPr>
            </p:nvSpPr>
            <p:spPr>
              <a:xfrm>
                <a:off x="838200" y="1825625"/>
                <a:ext cx="10515600" cy="4933394"/>
              </a:xfrm>
              <a:blipFill>
                <a:blip r:embed="rId2"/>
                <a:stretch>
                  <a:fillRect l="-604" t="-257"/>
                </a:stretch>
              </a:blipFill>
            </p:spPr>
            <p:txBody>
              <a:bodyPr/>
              <a:lstStyle/>
              <a:p>
                <a:r>
                  <a:rPr lang="en-US">
                    <a:noFill/>
                  </a:rPr>
                  <a:t> </a:t>
                </a:r>
              </a:p>
            </p:txBody>
          </p:sp>
        </mc:Fallback>
      </mc:AlternateContent>
      <p:sp>
        <p:nvSpPr>
          <p:cNvPr id="4" name="Rectangle 3">
            <a:extLst>
              <a:ext uri="{FF2B5EF4-FFF2-40B4-BE49-F238E27FC236}">
                <a16:creationId xmlns:a16="http://schemas.microsoft.com/office/drawing/2014/main" id="{9A818C66-2394-064A-A17E-9AC9BD432674}"/>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2834262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A059-3F82-BD45-B804-DDF5BD6BA7BA}"/>
              </a:ext>
            </a:extLst>
          </p:cNvPr>
          <p:cNvSpPr>
            <a:spLocks noGrp="1"/>
          </p:cNvSpPr>
          <p:nvPr>
            <p:ph type="title"/>
          </p:nvPr>
        </p:nvSpPr>
        <p:spPr>
          <a:xfrm>
            <a:off x="866480" y="2589851"/>
            <a:ext cx="10515600" cy="1325563"/>
          </a:xfrm>
        </p:spPr>
        <p:txBody>
          <a:bodyPr/>
          <a:lstStyle/>
          <a:p>
            <a:pPr algn="ctr"/>
            <a:r>
              <a:rPr lang="en-US" dirty="0">
                <a:solidFill>
                  <a:schemeClr val="bg1"/>
                </a:solidFill>
              </a:rPr>
              <a:t>caution</a:t>
            </a:r>
          </a:p>
        </p:txBody>
      </p:sp>
      <p:sp>
        <p:nvSpPr>
          <p:cNvPr id="3" name="Rectangle 2">
            <a:extLst>
              <a:ext uri="{FF2B5EF4-FFF2-40B4-BE49-F238E27FC236}">
                <a16:creationId xmlns:a16="http://schemas.microsoft.com/office/drawing/2014/main" id="{8C84023D-0C60-BD4D-ACE1-2B92A41C251E}"/>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3778226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9CDF6D20-844B-9048-882D-E22C649C67FD}"/>
              </a:ext>
            </a:extLst>
          </p:cNvPr>
          <p:cNvSpPr/>
          <p:nvPr/>
        </p:nvSpPr>
        <p:spPr>
          <a:xfrm>
            <a:off x="4273825" y="3283226"/>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36835DC0-1C7B-3E48-B015-05485693B11B}"/>
              </a:ext>
            </a:extLst>
          </p:cNvPr>
          <p:cNvSpPr/>
          <p:nvPr/>
        </p:nvSpPr>
        <p:spPr>
          <a:xfrm>
            <a:off x="4784034" y="3283226"/>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BBB09F3C-1823-2E4E-B2C7-76DFA55A7021}"/>
              </a:ext>
            </a:extLst>
          </p:cNvPr>
          <p:cNvSpPr/>
          <p:nvPr/>
        </p:nvSpPr>
        <p:spPr>
          <a:xfrm>
            <a:off x="5280991" y="3283226"/>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5F24B91-C98F-E645-A726-D777858B6A7B}"/>
              </a:ext>
            </a:extLst>
          </p:cNvPr>
          <p:cNvSpPr/>
          <p:nvPr/>
        </p:nvSpPr>
        <p:spPr>
          <a:xfrm>
            <a:off x="5791200" y="3283226"/>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480F2FC-3E37-694B-9302-AD2AAF3E4971}"/>
              </a:ext>
            </a:extLst>
          </p:cNvPr>
          <p:cNvSpPr/>
          <p:nvPr/>
        </p:nvSpPr>
        <p:spPr>
          <a:xfrm>
            <a:off x="6281531" y="3283226"/>
            <a:ext cx="304800" cy="291548"/>
          </a:xfrm>
          <a:prstGeom prst="ellipse">
            <a:avLst/>
          </a:prstGeom>
          <a:pattFill prst="solidDmnd">
            <a:fgClr>
              <a:schemeClr val="accent2"/>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858D36A-04BE-5F48-B940-91FBBD53A9E8}"/>
              </a:ext>
            </a:extLst>
          </p:cNvPr>
          <p:cNvSpPr/>
          <p:nvPr/>
        </p:nvSpPr>
        <p:spPr>
          <a:xfrm>
            <a:off x="6791740" y="3283226"/>
            <a:ext cx="304800" cy="291548"/>
          </a:xfrm>
          <a:prstGeom prst="ellipse">
            <a:avLst/>
          </a:prstGeom>
          <a:pattFill prst="solidDmnd">
            <a:fgClr>
              <a:schemeClr val="accent2"/>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9898541-3ED2-9548-A079-BD0E41072F5E}"/>
              </a:ext>
            </a:extLst>
          </p:cNvPr>
          <p:cNvSpPr/>
          <p:nvPr/>
        </p:nvSpPr>
        <p:spPr>
          <a:xfrm>
            <a:off x="7288697" y="3283226"/>
            <a:ext cx="304800" cy="291548"/>
          </a:xfrm>
          <a:prstGeom prst="ellipse">
            <a:avLst/>
          </a:prstGeom>
          <a:pattFill prst="pct90">
            <a:fgClr>
              <a:schemeClr val="accent1"/>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CABA9567-E613-D54D-9CC5-1B076AF18366}"/>
              </a:ext>
            </a:extLst>
          </p:cNvPr>
          <p:cNvSpPr/>
          <p:nvPr/>
        </p:nvSpPr>
        <p:spPr>
          <a:xfrm>
            <a:off x="7798906" y="3283226"/>
            <a:ext cx="304800" cy="291548"/>
          </a:xfrm>
          <a:prstGeom prst="ellipse">
            <a:avLst/>
          </a:prstGeom>
          <a:solidFill>
            <a:schemeClr val="bg1">
              <a:lumMod val="50000"/>
            </a:schemeClr>
          </a:solid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50A5558-B4C1-674A-B78C-FDD16DD92129}"/>
              </a:ext>
            </a:extLst>
          </p:cNvPr>
          <p:cNvSpPr/>
          <p:nvPr/>
        </p:nvSpPr>
        <p:spPr>
          <a:xfrm>
            <a:off x="4273825" y="4114356"/>
            <a:ext cx="304800" cy="291548"/>
          </a:xfrm>
          <a:prstGeom prst="ellipse">
            <a:avLst/>
          </a:prstGeom>
          <a:pattFill prst="wdUpDiag">
            <a:fgClr>
              <a:schemeClr val="accent6"/>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5070AFE-E6C7-6B47-8963-58102F2DCBCF}"/>
              </a:ext>
            </a:extLst>
          </p:cNvPr>
          <p:cNvSpPr/>
          <p:nvPr/>
        </p:nvSpPr>
        <p:spPr>
          <a:xfrm>
            <a:off x="4784034" y="4114356"/>
            <a:ext cx="304800" cy="291548"/>
          </a:xfrm>
          <a:prstGeom prst="ellipse">
            <a:avLst/>
          </a:prstGeom>
          <a:pattFill prst="wdUpDiag">
            <a:fgClr>
              <a:schemeClr val="accent6"/>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258E375-1A3E-684D-B852-D1ED01299DC8}"/>
              </a:ext>
            </a:extLst>
          </p:cNvPr>
          <p:cNvSpPr/>
          <p:nvPr/>
        </p:nvSpPr>
        <p:spPr>
          <a:xfrm>
            <a:off x="5280991" y="4114356"/>
            <a:ext cx="304800" cy="291548"/>
          </a:xfrm>
          <a:prstGeom prst="ellipse">
            <a:avLst/>
          </a:prstGeom>
          <a:pattFill prst="pct90">
            <a:fgClr>
              <a:schemeClr val="accent1"/>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3E9EEE5-A0A1-AA4E-B865-69E0F4E35ABD}"/>
              </a:ext>
            </a:extLst>
          </p:cNvPr>
          <p:cNvSpPr/>
          <p:nvPr/>
        </p:nvSpPr>
        <p:spPr>
          <a:xfrm>
            <a:off x="5791200" y="4114356"/>
            <a:ext cx="304800" cy="291548"/>
          </a:xfrm>
          <a:prstGeom prst="ellipse">
            <a:avLst/>
          </a:prstGeom>
          <a:pattFill prst="pct90">
            <a:fgClr>
              <a:schemeClr val="accent1"/>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2B302021-EA74-704E-823C-2BA7607F4E76}"/>
              </a:ext>
            </a:extLst>
          </p:cNvPr>
          <p:cNvSpPr/>
          <p:nvPr/>
        </p:nvSpPr>
        <p:spPr>
          <a:xfrm>
            <a:off x="6281531" y="4114356"/>
            <a:ext cx="304800" cy="291548"/>
          </a:xfrm>
          <a:prstGeom prst="ellipse">
            <a:avLst/>
          </a:prstGeom>
          <a:pattFill prst="pct90">
            <a:fgClr>
              <a:schemeClr val="accent1"/>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10544FA7-CEA2-D548-B6E1-CB18CECBEDE6}"/>
              </a:ext>
            </a:extLst>
          </p:cNvPr>
          <p:cNvSpPr/>
          <p:nvPr/>
        </p:nvSpPr>
        <p:spPr>
          <a:xfrm>
            <a:off x="6791740" y="4114356"/>
            <a:ext cx="304800" cy="291548"/>
          </a:xfrm>
          <a:prstGeom prst="ellipse">
            <a:avLst/>
          </a:prstGeom>
          <a:solidFill>
            <a:schemeClr val="bg1">
              <a:lumMod val="50000"/>
            </a:schemeClr>
          </a:solid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E1AA47-8E69-5A43-83E6-C753749DBA70}"/>
              </a:ext>
            </a:extLst>
          </p:cNvPr>
          <p:cNvSpPr/>
          <p:nvPr/>
        </p:nvSpPr>
        <p:spPr>
          <a:xfrm>
            <a:off x="7288697" y="4114356"/>
            <a:ext cx="304800" cy="291548"/>
          </a:xfrm>
          <a:prstGeom prst="ellipse">
            <a:avLst/>
          </a:prstGeom>
          <a:solidFill>
            <a:schemeClr val="bg1">
              <a:lumMod val="50000"/>
            </a:schemeClr>
          </a:solid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A903D09-21C2-A842-8432-45757C170ABC}"/>
              </a:ext>
            </a:extLst>
          </p:cNvPr>
          <p:cNvSpPr/>
          <p:nvPr/>
        </p:nvSpPr>
        <p:spPr>
          <a:xfrm>
            <a:off x="7798906" y="4114356"/>
            <a:ext cx="304800" cy="291548"/>
          </a:xfrm>
          <a:prstGeom prst="ellipse">
            <a:avLst/>
          </a:prstGeom>
          <a:solidFill>
            <a:schemeClr val="bg1">
              <a:lumMod val="50000"/>
            </a:schemeClr>
          </a:solid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D0572F8-BC30-7345-8B33-F60A5DD670A6}"/>
              </a:ext>
            </a:extLst>
          </p:cNvPr>
          <p:cNvSpPr/>
          <p:nvPr/>
        </p:nvSpPr>
        <p:spPr>
          <a:xfrm>
            <a:off x="4273825" y="1762377"/>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221732B2-1309-9E4E-8AC7-EBF6CF050E8D}"/>
              </a:ext>
            </a:extLst>
          </p:cNvPr>
          <p:cNvSpPr/>
          <p:nvPr/>
        </p:nvSpPr>
        <p:spPr>
          <a:xfrm>
            <a:off x="4784034" y="1762377"/>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CE373518-E62A-B84C-AB13-E1D18F1EBF23}"/>
              </a:ext>
            </a:extLst>
          </p:cNvPr>
          <p:cNvSpPr/>
          <p:nvPr/>
        </p:nvSpPr>
        <p:spPr>
          <a:xfrm>
            <a:off x="5280991" y="1762377"/>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8ECE020-EAFB-C84F-A293-49522D6F986C}"/>
              </a:ext>
            </a:extLst>
          </p:cNvPr>
          <p:cNvSpPr/>
          <p:nvPr/>
        </p:nvSpPr>
        <p:spPr>
          <a:xfrm>
            <a:off x="5791200" y="1762377"/>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A5430B0-4107-D349-B340-371070E246B0}"/>
              </a:ext>
            </a:extLst>
          </p:cNvPr>
          <p:cNvSpPr/>
          <p:nvPr/>
        </p:nvSpPr>
        <p:spPr>
          <a:xfrm>
            <a:off x="6281531" y="1762377"/>
            <a:ext cx="304800" cy="291548"/>
          </a:xfrm>
          <a:prstGeom prst="ellipse">
            <a:avLst/>
          </a:prstGeom>
          <a:pattFill prst="pct90">
            <a:fgClr>
              <a:schemeClr val="accent5">
                <a:lumMod val="75000"/>
              </a:schemeClr>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8234CD2E-D0B7-254E-919E-2D915F30694B}"/>
              </a:ext>
            </a:extLst>
          </p:cNvPr>
          <p:cNvSpPr/>
          <p:nvPr/>
        </p:nvSpPr>
        <p:spPr>
          <a:xfrm>
            <a:off x="6791740" y="1762377"/>
            <a:ext cx="304800" cy="291548"/>
          </a:xfrm>
          <a:prstGeom prst="ellipse">
            <a:avLst/>
          </a:prstGeom>
          <a:pattFill prst="pct90">
            <a:fgClr>
              <a:schemeClr val="accent5">
                <a:lumMod val="75000"/>
              </a:schemeClr>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8C6E8049-0DC4-AA49-993E-E41BF68440E7}"/>
              </a:ext>
            </a:extLst>
          </p:cNvPr>
          <p:cNvSpPr/>
          <p:nvPr/>
        </p:nvSpPr>
        <p:spPr>
          <a:xfrm>
            <a:off x="7288697" y="1762377"/>
            <a:ext cx="304800" cy="291548"/>
          </a:xfrm>
          <a:prstGeom prst="ellipse">
            <a:avLst/>
          </a:prstGeom>
          <a:solidFill>
            <a:schemeClr val="bg1">
              <a:lumMod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C8CD9F29-A509-F244-8CE2-453A8397899F}"/>
              </a:ext>
            </a:extLst>
          </p:cNvPr>
          <p:cNvSpPr/>
          <p:nvPr/>
        </p:nvSpPr>
        <p:spPr>
          <a:xfrm>
            <a:off x="7798906" y="1762377"/>
            <a:ext cx="304800" cy="291548"/>
          </a:xfrm>
          <a:prstGeom prst="ellipse">
            <a:avLst/>
          </a:prstGeom>
          <a:solidFill>
            <a:schemeClr val="bg1">
              <a:lumMod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80D4B800-8858-D543-8FBC-B905B81AA6CD}"/>
              </a:ext>
            </a:extLst>
          </p:cNvPr>
          <p:cNvSpPr/>
          <p:nvPr/>
        </p:nvSpPr>
        <p:spPr>
          <a:xfrm>
            <a:off x="4273825" y="2518085"/>
            <a:ext cx="304800" cy="291548"/>
          </a:xfrm>
          <a:prstGeom prst="ellipse">
            <a:avLst/>
          </a:prstGeom>
          <a:pattFill prst="wdUpDiag">
            <a:fgClr>
              <a:schemeClr val="accent6"/>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6D961B9A-4445-4245-8A3E-B1AEB329EDE6}"/>
              </a:ext>
            </a:extLst>
          </p:cNvPr>
          <p:cNvSpPr/>
          <p:nvPr/>
        </p:nvSpPr>
        <p:spPr>
          <a:xfrm>
            <a:off x="4784034" y="2518085"/>
            <a:ext cx="304800" cy="291548"/>
          </a:xfrm>
          <a:prstGeom prst="ellipse">
            <a:avLst/>
          </a:prstGeom>
          <a:pattFill prst="wdUpDiag">
            <a:fgClr>
              <a:schemeClr val="accent6"/>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BF16B6D-BD46-C34A-BBE8-C80721E702D5}"/>
              </a:ext>
            </a:extLst>
          </p:cNvPr>
          <p:cNvSpPr/>
          <p:nvPr/>
        </p:nvSpPr>
        <p:spPr>
          <a:xfrm>
            <a:off x="5280991" y="2518085"/>
            <a:ext cx="304800" cy="291548"/>
          </a:xfrm>
          <a:prstGeom prst="ellipse">
            <a:avLst/>
          </a:prstGeom>
          <a:pattFill prst="solidDmnd">
            <a:fgClr>
              <a:schemeClr val="accent2"/>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80A0683-F249-254B-9A19-F7657EFA859C}"/>
              </a:ext>
            </a:extLst>
          </p:cNvPr>
          <p:cNvSpPr/>
          <p:nvPr/>
        </p:nvSpPr>
        <p:spPr>
          <a:xfrm>
            <a:off x="5791200" y="2518085"/>
            <a:ext cx="304800" cy="291548"/>
          </a:xfrm>
          <a:prstGeom prst="ellipse">
            <a:avLst/>
          </a:prstGeom>
          <a:pattFill prst="solidDmnd">
            <a:fgClr>
              <a:schemeClr val="accent2"/>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8951EB2A-B44F-A446-8F81-2DF6A66609B7}"/>
              </a:ext>
            </a:extLst>
          </p:cNvPr>
          <p:cNvSpPr/>
          <p:nvPr/>
        </p:nvSpPr>
        <p:spPr>
          <a:xfrm>
            <a:off x="6281531" y="2518085"/>
            <a:ext cx="304800" cy="291548"/>
          </a:xfrm>
          <a:prstGeom prst="ellipse">
            <a:avLst/>
          </a:prstGeom>
          <a:pattFill prst="pct90">
            <a:fgClr>
              <a:schemeClr val="accent5">
                <a:lumMod val="75000"/>
              </a:schemeClr>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57CE6517-0DF2-1744-BE27-1332682BA543}"/>
              </a:ext>
            </a:extLst>
          </p:cNvPr>
          <p:cNvSpPr/>
          <p:nvPr/>
        </p:nvSpPr>
        <p:spPr>
          <a:xfrm>
            <a:off x="6791740" y="2518085"/>
            <a:ext cx="304800" cy="291548"/>
          </a:xfrm>
          <a:prstGeom prst="ellipse">
            <a:avLst/>
          </a:prstGeom>
          <a:pattFill prst="pct90">
            <a:fgClr>
              <a:schemeClr val="accent5">
                <a:lumMod val="75000"/>
              </a:schemeClr>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9DBD7EBF-C16F-1242-AB97-9CBF2A25733C}"/>
              </a:ext>
            </a:extLst>
          </p:cNvPr>
          <p:cNvSpPr/>
          <p:nvPr/>
        </p:nvSpPr>
        <p:spPr>
          <a:xfrm>
            <a:off x="7288697" y="2518085"/>
            <a:ext cx="304800" cy="291548"/>
          </a:xfrm>
          <a:prstGeom prst="ellipse">
            <a:avLst/>
          </a:prstGeom>
          <a:pattFill prst="pct80">
            <a:fgClr>
              <a:schemeClr val="accent1"/>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19EAB9DD-1836-4C46-841A-4F99E636962A}"/>
              </a:ext>
            </a:extLst>
          </p:cNvPr>
          <p:cNvSpPr/>
          <p:nvPr/>
        </p:nvSpPr>
        <p:spPr>
          <a:xfrm>
            <a:off x="7798906" y="2518085"/>
            <a:ext cx="304800" cy="291548"/>
          </a:xfrm>
          <a:prstGeom prst="ellipse">
            <a:avLst/>
          </a:prstGeom>
          <a:solidFill>
            <a:schemeClr val="bg1">
              <a:lumMod val="50000"/>
            </a:schemeClr>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191BD044-9E5B-B84E-A19E-52333441B158}"/>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3905509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8DCC8C37-A563-DE40-B8CE-D8D50D500F13}"/>
              </a:ext>
            </a:extLst>
          </p:cNvPr>
          <p:cNvSpPr/>
          <p:nvPr/>
        </p:nvSpPr>
        <p:spPr>
          <a:xfrm>
            <a:off x="4060455" y="3137452"/>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B134B63-B2FA-9F4B-A972-C9036CF0D14F}"/>
              </a:ext>
            </a:extLst>
          </p:cNvPr>
          <p:cNvSpPr/>
          <p:nvPr/>
        </p:nvSpPr>
        <p:spPr>
          <a:xfrm>
            <a:off x="4570664" y="3137452"/>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A1D9122-8AAB-9441-8453-3FBB39C2A4BB}"/>
              </a:ext>
            </a:extLst>
          </p:cNvPr>
          <p:cNvSpPr/>
          <p:nvPr/>
        </p:nvSpPr>
        <p:spPr>
          <a:xfrm>
            <a:off x="5067621" y="3137452"/>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4685804-9E9F-EE49-9EFE-9735F5224696}"/>
              </a:ext>
            </a:extLst>
          </p:cNvPr>
          <p:cNvSpPr/>
          <p:nvPr/>
        </p:nvSpPr>
        <p:spPr>
          <a:xfrm>
            <a:off x="5577830" y="3137452"/>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BFFF761-E516-F848-8C39-2004F3559557}"/>
              </a:ext>
            </a:extLst>
          </p:cNvPr>
          <p:cNvSpPr/>
          <p:nvPr/>
        </p:nvSpPr>
        <p:spPr>
          <a:xfrm>
            <a:off x="6068161" y="3137452"/>
            <a:ext cx="304800" cy="291548"/>
          </a:xfrm>
          <a:prstGeom prst="ellipse">
            <a:avLst/>
          </a:prstGeom>
          <a:pattFill prst="solidDmnd">
            <a:fgClr>
              <a:schemeClr val="accent2"/>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9AF895D-53D5-7642-9034-651989562CB7}"/>
              </a:ext>
            </a:extLst>
          </p:cNvPr>
          <p:cNvSpPr/>
          <p:nvPr/>
        </p:nvSpPr>
        <p:spPr>
          <a:xfrm>
            <a:off x="6578370" y="3137452"/>
            <a:ext cx="304800" cy="291548"/>
          </a:xfrm>
          <a:prstGeom prst="ellipse">
            <a:avLst/>
          </a:prstGeom>
          <a:pattFill prst="solidDmnd">
            <a:fgClr>
              <a:schemeClr val="accent2"/>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044470E-23EA-7748-90EA-B48992F3762A}"/>
              </a:ext>
            </a:extLst>
          </p:cNvPr>
          <p:cNvSpPr/>
          <p:nvPr/>
        </p:nvSpPr>
        <p:spPr>
          <a:xfrm>
            <a:off x="7075327" y="3137452"/>
            <a:ext cx="304800" cy="291548"/>
          </a:xfrm>
          <a:prstGeom prst="ellipse">
            <a:avLst/>
          </a:prstGeom>
          <a:pattFill prst="pct90">
            <a:fgClr>
              <a:schemeClr val="accent1"/>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95A17C3-272A-164D-B0CF-4060C7BAAB19}"/>
              </a:ext>
            </a:extLst>
          </p:cNvPr>
          <p:cNvSpPr/>
          <p:nvPr/>
        </p:nvSpPr>
        <p:spPr>
          <a:xfrm>
            <a:off x="7585536" y="3137452"/>
            <a:ext cx="304800" cy="291548"/>
          </a:xfrm>
          <a:prstGeom prst="ellipse">
            <a:avLst/>
          </a:prstGeom>
          <a:solidFill>
            <a:schemeClr val="bg1">
              <a:lumMod val="50000"/>
            </a:schemeClr>
          </a:solid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DF1EB72-043B-6548-BF34-4AAC9AF6A3D2}"/>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819901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25E-6 -4.81481E-6 L -0.05039 0.49213 " pathEditMode="relative" rAng="0" ptsTypes="AA">
                                      <p:cBhvr>
                                        <p:cTn id="6" dur="2000" fill="hold"/>
                                        <p:tgtEl>
                                          <p:spTgt spid="10"/>
                                        </p:tgtEl>
                                        <p:attrNameLst>
                                          <p:attrName>ppt_x</p:attrName>
                                          <p:attrName>ppt_y</p:attrName>
                                        </p:attrNameLst>
                                      </p:cBhvr>
                                      <p:rCtr x="-2526" y="24606"/>
                                    </p:animMotion>
                                  </p:childTnLst>
                                </p:cTn>
                              </p:par>
                              <p:par>
                                <p:cTn id="7" presetID="42" presetClass="path" presetSubtype="0" accel="50000" decel="50000" fill="hold" grpId="0" nodeType="withEffect">
                                  <p:stCondLst>
                                    <p:cond delay="0"/>
                                  </p:stCondLst>
                                  <p:childTnLst>
                                    <p:animMotion origin="layout" path="M 4.375E-6 -4.81481E-6 L -0.00638 0.49352 " pathEditMode="relative" rAng="0" ptsTypes="AA">
                                      <p:cBhvr>
                                        <p:cTn id="8" dur="2000" fill="hold"/>
                                        <p:tgtEl>
                                          <p:spTgt spid="11"/>
                                        </p:tgtEl>
                                        <p:attrNameLst>
                                          <p:attrName>ppt_x</p:attrName>
                                          <p:attrName>ppt_y</p:attrName>
                                        </p:attrNameLst>
                                      </p:cBhvr>
                                      <p:rCtr x="-326" y="24676"/>
                                    </p:animMotion>
                                  </p:childTnLst>
                                </p:cTn>
                              </p:par>
                              <p:par>
                                <p:cTn id="9" presetID="42" presetClass="path" presetSubtype="0" accel="50000" decel="50000" fill="hold" grpId="0" nodeType="withEffect">
                                  <p:stCondLst>
                                    <p:cond delay="0"/>
                                  </p:stCondLst>
                                  <p:childTnLst>
                                    <p:animMotion origin="layout" path="M -8.33333E-7 -4.81481E-6 L 0.07018 0.49352 " pathEditMode="relative" rAng="0" ptsTypes="AA">
                                      <p:cBhvr>
                                        <p:cTn id="10" dur="2000" fill="hold"/>
                                        <p:tgtEl>
                                          <p:spTgt spid="12"/>
                                        </p:tgtEl>
                                        <p:attrNameLst>
                                          <p:attrName>ppt_x</p:attrName>
                                          <p:attrName>ppt_y</p:attrName>
                                        </p:attrNameLst>
                                      </p:cBhvr>
                                      <p:rCtr x="3503" y="24676"/>
                                    </p:animMotion>
                                  </p:childTnLst>
                                </p:cTn>
                              </p:par>
                              <p:par>
                                <p:cTn id="11" presetID="42" presetClass="path" presetSubtype="0" accel="50000" decel="50000" fill="hold" grpId="0" nodeType="withEffect">
                                  <p:stCondLst>
                                    <p:cond delay="0"/>
                                  </p:stCondLst>
                                  <p:childTnLst>
                                    <p:animMotion origin="layout" path="M 2.29167E-6 -4.81481E-6 L 0.11094 0.49075 " pathEditMode="relative" rAng="0" ptsTypes="AA">
                                      <p:cBhvr>
                                        <p:cTn id="12" dur="2000" fill="hold"/>
                                        <p:tgtEl>
                                          <p:spTgt spid="13"/>
                                        </p:tgtEl>
                                        <p:attrNameLst>
                                          <p:attrName>ppt_x</p:attrName>
                                          <p:attrName>ppt_y</p:attrName>
                                        </p:attrNameLst>
                                      </p:cBhvr>
                                      <p:rCtr x="5547" y="24537"/>
                                    </p:animMotion>
                                  </p:childTnLst>
                                </p:cTn>
                              </p:par>
                              <p:par>
                                <p:cTn id="13" presetID="42" presetClass="path" presetSubtype="0" accel="50000" decel="50000" fill="hold" grpId="0" nodeType="withEffect">
                                  <p:stCondLst>
                                    <p:cond delay="0"/>
                                  </p:stCondLst>
                                  <p:childTnLst>
                                    <p:animMotion origin="layout" path="M -2.08333E-6 -4.81481E-6 L 0.19792 0.49352 " pathEditMode="relative" rAng="0" ptsTypes="AA">
                                      <p:cBhvr>
                                        <p:cTn id="14" dur="2000" fill="hold"/>
                                        <p:tgtEl>
                                          <p:spTgt spid="14"/>
                                        </p:tgtEl>
                                        <p:attrNameLst>
                                          <p:attrName>ppt_x</p:attrName>
                                          <p:attrName>ppt_y</p:attrName>
                                        </p:attrNameLst>
                                      </p:cBhvr>
                                      <p:rCtr x="9896" y="24676"/>
                                    </p:animMotion>
                                  </p:childTnLst>
                                </p:cTn>
                              </p:par>
                              <p:par>
                                <p:cTn id="15" presetID="42" presetClass="path" presetSubtype="0" accel="50000" decel="50000" fill="hold" grpId="0" nodeType="withEffect">
                                  <p:stCondLst>
                                    <p:cond delay="0"/>
                                  </p:stCondLst>
                                  <p:childTnLst>
                                    <p:animMotion origin="layout" path="M 8.33333E-7 -4.81481E-6 L 0.23646 0.48936 " pathEditMode="relative" rAng="0" ptsTypes="AA">
                                      <p:cBhvr>
                                        <p:cTn id="16" dur="2000" fill="hold"/>
                                        <p:tgtEl>
                                          <p:spTgt spid="15"/>
                                        </p:tgtEl>
                                        <p:attrNameLst>
                                          <p:attrName>ppt_x</p:attrName>
                                          <p:attrName>ppt_y</p:attrName>
                                        </p:attrNameLst>
                                      </p:cBhvr>
                                      <p:rCtr x="11823" y="24468"/>
                                    </p:animMotion>
                                  </p:childTnLst>
                                </p:cTn>
                              </p:par>
                              <p:par>
                                <p:cTn id="17" presetID="42" presetClass="path" presetSubtype="0" accel="50000" decel="50000" fill="hold" grpId="0" nodeType="withEffect">
                                  <p:stCondLst>
                                    <p:cond delay="0"/>
                                  </p:stCondLst>
                                  <p:childTnLst>
                                    <p:animMotion origin="layout" path="M -4.375E-6 -4.81481E-6 L 0.32019 0.49352 " pathEditMode="relative" rAng="0" ptsTypes="AA">
                                      <p:cBhvr>
                                        <p:cTn id="18" dur="2000" fill="hold"/>
                                        <p:tgtEl>
                                          <p:spTgt spid="16"/>
                                        </p:tgtEl>
                                        <p:attrNameLst>
                                          <p:attrName>ppt_x</p:attrName>
                                          <p:attrName>ppt_y</p:attrName>
                                        </p:attrNameLst>
                                      </p:cBhvr>
                                      <p:rCtr x="16003" y="24676"/>
                                    </p:animMotion>
                                  </p:childTnLst>
                                </p:cTn>
                              </p:par>
                              <p:par>
                                <p:cTn id="19" presetID="42" presetClass="path" presetSubtype="0" accel="50000" decel="50000" fill="hold" grpId="0" nodeType="withEffect">
                                  <p:stCondLst>
                                    <p:cond delay="0"/>
                                  </p:stCondLst>
                                  <p:childTnLst>
                                    <p:animMotion origin="layout" path="M -1.25E-6 -4.81481E-6 L 0.36029 0.49352 " pathEditMode="relative" rAng="0" ptsTypes="AA">
                                      <p:cBhvr>
                                        <p:cTn id="20" dur="2000" fill="hold"/>
                                        <p:tgtEl>
                                          <p:spTgt spid="17"/>
                                        </p:tgtEl>
                                        <p:attrNameLst>
                                          <p:attrName>ppt_x</p:attrName>
                                          <p:attrName>ppt_y</p:attrName>
                                        </p:attrNameLst>
                                      </p:cBhvr>
                                      <p:rCtr x="18008" y="246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636117-A5EA-0342-A095-D6A23D28F2A6}"/>
              </a:ext>
            </a:extLst>
          </p:cNvPr>
          <p:cNvSpPr/>
          <p:nvPr/>
        </p:nvSpPr>
        <p:spPr>
          <a:xfrm>
            <a:off x="1205947"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5A999D6-0711-7E48-A93B-55F8928BDB2D}"/>
              </a:ext>
            </a:extLst>
          </p:cNvPr>
          <p:cNvSpPr/>
          <p:nvPr/>
        </p:nvSpPr>
        <p:spPr>
          <a:xfrm>
            <a:off x="1716156"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3DEF112-7D83-B946-9434-B82DB1EF5165}"/>
              </a:ext>
            </a:extLst>
          </p:cNvPr>
          <p:cNvSpPr/>
          <p:nvPr/>
        </p:nvSpPr>
        <p:spPr>
          <a:xfrm>
            <a:off x="2213113"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09589C0-0552-7B4A-926D-D422ED927CDF}"/>
              </a:ext>
            </a:extLst>
          </p:cNvPr>
          <p:cNvSpPr/>
          <p:nvPr/>
        </p:nvSpPr>
        <p:spPr>
          <a:xfrm>
            <a:off x="2723322"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7E282A9-AA6A-674B-B920-E4C5CA2B3068}"/>
              </a:ext>
            </a:extLst>
          </p:cNvPr>
          <p:cNvSpPr/>
          <p:nvPr/>
        </p:nvSpPr>
        <p:spPr>
          <a:xfrm>
            <a:off x="1219199"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3A8C1DF-FF04-0545-B3C4-897295CF52B7}"/>
              </a:ext>
            </a:extLst>
          </p:cNvPr>
          <p:cNvSpPr/>
          <p:nvPr/>
        </p:nvSpPr>
        <p:spPr>
          <a:xfrm>
            <a:off x="1716156"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631C667-54C2-0746-A17C-7C5C3B0307A2}"/>
              </a:ext>
            </a:extLst>
          </p:cNvPr>
          <p:cNvSpPr/>
          <p:nvPr/>
        </p:nvSpPr>
        <p:spPr>
          <a:xfrm>
            <a:off x="2226365"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B8AF51F-EBC7-D34A-B6B4-F563F8B09559}"/>
              </a:ext>
            </a:extLst>
          </p:cNvPr>
          <p:cNvSpPr/>
          <p:nvPr/>
        </p:nvSpPr>
        <p:spPr>
          <a:xfrm>
            <a:off x="2723322" y="2087220"/>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B628D1E-A194-984D-BB2F-81192059F327}"/>
              </a:ext>
            </a:extLst>
          </p:cNvPr>
          <p:cNvSpPr/>
          <p:nvPr/>
        </p:nvSpPr>
        <p:spPr>
          <a:xfrm>
            <a:off x="3200401"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9557BC21-920F-0041-8EBD-B8E31B83220A}"/>
              </a:ext>
            </a:extLst>
          </p:cNvPr>
          <p:cNvSpPr/>
          <p:nvPr/>
        </p:nvSpPr>
        <p:spPr>
          <a:xfrm>
            <a:off x="3710610"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DC26AB-0559-1148-B452-54C01A61CE89}"/>
              </a:ext>
            </a:extLst>
          </p:cNvPr>
          <p:cNvSpPr/>
          <p:nvPr/>
        </p:nvSpPr>
        <p:spPr>
          <a:xfrm>
            <a:off x="4207567"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1273182-D686-2B4F-A500-DEC9C60E85E5}"/>
              </a:ext>
            </a:extLst>
          </p:cNvPr>
          <p:cNvSpPr/>
          <p:nvPr/>
        </p:nvSpPr>
        <p:spPr>
          <a:xfrm>
            <a:off x="4717776"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73B5A1D-0F4F-9045-B861-FAEF18F782C1}"/>
              </a:ext>
            </a:extLst>
          </p:cNvPr>
          <p:cNvSpPr/>
          <p:nvPr/>
        </p:nvSpPr>
        <p:spPr>
          <a:xfrm>
            <a:off x="3213653"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193B49-7487-714F-A608-6A2D364C18AF}"/>
              </a:ext>
            </a:extLst>
          </p:cNvPr>
          <p:cNvSpPr/>
          <p:nvPr/>
        </p:nvSpPr>
        <p:spPr>
          <a:xfrm>
            <a:off x="3710610"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896D96C-696B-574F-8000-15062FC8908B}"/>
              </a:ext>
            </a:extLst>
          </p:cNvPr>
          <p:cNvSpPr/>
          <p:nvPr/>
        </p:nvSpPr>
        <p:spPr>
          <a:xfrm>
            <a:off x="4220819"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0EA5239-BA18-2A46-B0B7-25646C59944A}"/>
              </a:ext>
            </a:extLst>
          </p:cNvPr>
          <p:cNvSpPr/>
          <p:nvPr/>
        </p:nvSpPr>
        <p:spPr>
          <a:xfrm>
            <a:off x="4717776"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2E55DCE-F35E-B041-B553-DFF463A28EB0}"/>
              </a:ext>
            </a:extLst>
          </p:cNvPr>
          <p:cNvSpPr/>
          <p:nvPr/>
        </p:nvSpPr>
        <p:spPr>
          <a:xfrm>
            <a:off x="1205947"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A7743F5-3D70-0F40-ACEC-FA8E20CAC928}"/>
              </a:ext>
            </a:extLst>
          </p:cNvPr>
          <p:cNvSpPr/>
          <p:nvPr/>
        </p:nvSpPr>
        <p:spPr>
          <a:xfrm>
            <a:off x="1716156"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2E6BAC6-1D5F-2C4B-8B85-A6CB489F1DCE}"/>
              </a:ext>
            </a:extLst>
          </p:cNvPr>
          <p:cNvSpPr/>
          <p:nvPr/>
        </p:nvSpPr>
        <p:spPr>
          <a:xfrm>
            <a:off x="1219199"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DA0D39EC-B4EE-8E46-A91A-EF3DBB229557}"/>
              </a:ext>
            </a:extLst>
          </p:cNvPr>
          <p:cNvSpPr/>
          <p:nvPr/>
        </p:nvSpPr>
        <p:spPr>
          <a:xfrm>
            <a:off x="1716156"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C520AF4-3F98-F54C-B529-A4E0D7076021}"/>
              </a:ext>
            </a:extLst>
          </p:cNvPr>
          <p:cNvSpPr/>
          <p:nvPr/>
        </p:nvSpPr>
        <p:spPr>
          <a:xfrm>
            <a:off x="221311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C57C511-10F0-2349-BF07-29652E44DB4F}"/>
              </a:ext>
            </a:extLst>
          </p:cNvPr>
          <p:cNvSpPr/>
          <p:nvPr/>
        </p:nvSpPr>
        <p:spPr>
          <a:xfrm>
            <a:off x="2723322"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1C9EEB18-F87E-2141-A970-5C5AA74C1883}"/>
              </a:ext>
            </a:extLst>
          </p:cNvPr>
          <p:cNvSpPr/>
          <p:nvPr/>
        </p:nvSpPr>
        <p:spPr>
          <a:xfrm>
            <a:off x="2226365" y="3028126"/>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68453D9D-E57A-C147-9772-01FADC0225F7}"/>
              </a:ext>
            </a:extLst>
          </p:cNvPr>
          <p:cNvSpPr/>
          <p:nvPr/>
        </p:nvSpPr>
        <p:spPr>
          <a:xfrm>
            <a:off x="2723322"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F781AE7-E36B-1743-83AE-BB47F4611F7E}"/>
              </a:ext>
            </a:extLst>
          </p:cNvPr>
          <p:cNvSpPr/>
          <p:nvPr/>
        </p:nvSpPr>
        <p:spPr>
          <a:xfrm>
            <a:off x="1205947"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A1CF7B84-A54D-604B-8E19-FB2862C30A44}"/>
              </a:ext>
            </a:extLst>
          </p:cNvPr>
          <p:cNvSpPr/>
          <p:nvPr/>
        </p:nvSpPr>
        <p:spPr>
          <a:xfrm>
            <a:off x="1716156"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DD63470-E9CA-D743-85D6-6363F1AF80C3}"/>
              </a:ext>
            </a:extLst>
          </p:cNvPr>
          <p:cNvSpPr/>
          <p:nvPr/>
        </p:nvSpPr>
        <p:spPr>
          <a:xfrm>
            <a:off x="1219199"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EFD25F2-21B8-5C4B-9E2B-D33BD536AF38}"/>
              </a:ext>
            </a:extLst>
          </p:cNvPr>
          <p:cNvSpPr/>
          <p:nvPr/>
        </p:nvSpPr>
        <p:spPr>
          <a:xfrm>
            <a:off x="1716156"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4DC3E08-8C7C-804C-9665-97C7B887B137}"/>
              </a:ext>
            </a:extLst>
          </p:cNvPr>
          <p:cNvSpPr/>
          <p:nvPr/>
        </p:nvSpPr>
        <p:spPr>
          <a:xfrm>
            <a:off x="221311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6DBD8DC-163E-2B46-A7FD-31EF284EDFBA}"/>
              </a:ext>
            </a:extLst>
          </p:cNvPr>
          <p:cNvSpPr/>
          <p:nvPr/>
        </p:nvSpPr>
        <p:spPr>
          <a:xfrm>
            <a:off x="272332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13BFC64-6A28-0B47-9615-2FB241D0712C}"/>
              </a:ext>
            </a:extLst>
          </p:cNvPr>
          <p:cNvSpPr/>
          <p:nvPr/>
        </p:nvSpPr>
        <p:spPr>
          <a:xfrm>
            <a:off x="222636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2D3F31B-1F07-044D-A662-DD5A0628C78F}"/>
              </a:ext>
            </a:extLst>
          </p:cNvPr>
          <p:cNvSpPr/>
          <p:nvPr/>
        </p:nvSpPr>
        <p:spPr>
          <a:xfrm>
            <a:off x="272332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89C281F-71DE-154A-ACEC-D8553D7402A3}"/>
              </a:ext>
            </a:extLst>
          </p:cNvPr>
          <p:cNvSpPr/>
          <p:nvPr/>
        </p:nvSpPr>
        <p:spPr>
          <a:xfrm>
            <a:off x="321365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90D2F8EE-4D27-854A-BA94-CE8FB2C64D50}"/>
              </a:ext>
            </a:extLst>
          </p:cNvPr>
          <p:cNvSpPr/>
          <p:nvPr/>
        </p:nvSpPr>
        <p:spPr>
          <a:xfrm>
            <a:off x="3723862"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DAFDAC1-9F01-DB44-A788-04E4E6D80AAE}"/>
              </a:ext>
            </a:extLst>
          </p:cNvPr>
          <p:cNvSpPr/>
          <p:nvPr/>
        </p:nvSpPr>
        <p:spPr>
          <a:xfrm>
            <a:off x="3226905"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8E029E5-C5B9-F940-B8BC-04F3EC13CA28}"/>
              </a:ext>
            </a:extLst>
          </p:cNvPr>
          <p:cNvSpPr/>
          <p:nvPr/>
        </p:nvSpPr>
        <p:spPr>
          <a:xfrm>
            <a:off x="3723862"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FC95DDF-F67A-1641-915D-1DE0B36234B0}"/>
              </a:ext>
            </a:extLst>
          </p:cNvPr>
          <p:cNvSpPr/>
          <p:nvPr/>
        </p:nvSpPr>
        <p:spPr>
          <a:xfrm>
            <a:off x="4220819"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7E3A31E2-A4F5-EA4A-B755-47690E3D8973}"/>
              </a:ext>
            </a:extLst>
          </p:cNvPr>
          <p:cNvSpPr/>
          <p:nvPr/>
        </p:nvSpPr>
        <p:spPr>
          <a:xfrm>
            <a:off x="4731028"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4278BF37-6B02-1444-85D5-F0B68C5C3EF5}"/>
              </a:ext>
            </a:extLst>
          </p:cNvPr>
          <p:cNvSpPr/>
          <p:nvPr/>
        </p:nvSpPr>
        <p:spPr>
          <a:xfrm>
            <a:off x="4234071"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7C51CB1-4067-2C4E-A96F-495F85831E3B}"/>
              </a:ext>
            </a:extLst>
          </p:cNvPr>
          <p:cNvSpPr/>
          <p:nvPr/>
        </p:nvSpPr>
        <p:spPr>
          <a:xfrm>
            <a:off x="4731028" y="3028126"/>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CE2A96E-1CFB-4340-9D89-284C04558198}"/>
              </a:ext>
            </a:extLst>
          </p:cNvPr>
          <p:cNvSpPr/>
          <p:nvPr/>
        </p:nvSpPr>
        <p:spPr>
          <a:xfrm>
            <a:off x="321365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6726BE74-1AB6-D942-A874-DFA4FFA30BCA}"/>
              </a:ext>
            </a:extLst>
          </p:cNvPr>
          <p:cNvSpPr/>
          <p:nvPr/>
        </p:nvSpPr>
        <p:spPr>
          <a:xfrm>
            <a:off x="372386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05A363-A86A-3140-AAE2-061C9F65F8E9}"/>
              </a:ext>
            </a:extLst>
          </p:cNvPr>
          <p:cNvSpPr/>
          <p:nvPr/>
        </p:nvSpPr>
        <p:spPr>
          <a:xfrm>
            <a:off x="322690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CAD248B-9622-1544-8B9A-E7F70416E6DB}"/>
              </a:ext>
            </a:extLst>
          </p:cNvPr>
          <p:cNvSpPr/>
          <p:nvPr/>
        </p:nvSpPr>
        <p:spPr>
          <a:xfrm>
            <a:off x="372386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92A4C76B-304E-1E4D-B0E2-82607C0A6D33}"/>
              </a:ext>
            </a:extLst>
          </p:cNvPr>
          <p:cNvSpPr/>
          <p:nvPr/>
        </p:nvSpPr>
        <p:spPr>
          <a:xfrm>
            <a:off x="4220819"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24E1C85D-6559-6746-A721-AA536A9EC167}"/>
              </a:ext>
            </a:extLst>
          </p:cNvPr>
          <p:cNvSpPr/>
          <p:nvPr/>
        </p:nvSpPr>
        <p:spPr>
          <a:xfrm>
            <a:off x="4731028"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E8B4E361-D57C-6743-BA23-B8CAABA1A5BB}"/>
              </a:ext>
            </a:extLst>
          </p:cNvPr>
          <p:cNvSpPr/>
          <p:nvPr/>
        </p:nvSpPr>
        <p:spPr>
          <a:xfrm>
            <a:off x="4234071"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384C6CE9-3AEF-8A4B-BC3A-6C02FE07937D}"/>
              </a:ext>
            </a:extLst>
          </p:cNvPr>
          <p:cNvSpPr/>
          <p:nvPr/>
        </p:nvSpPr>
        <p:spPr>
          <a:xfrm>
            <a:off x="4731028"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CC458EA8-7828-5143-B0F8-49A6B0744159}"/>
              </a:ext>
            </a:extLst>
          </p:cNvPr>
          <p:cNvSpPr/>
          <p:nvPr/>
        </p:nvSpPr>
        <p:spPr>
          <a:xfrm>
            <a:off x="5214733"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A40E96C-CD4A-574C-BEB4-1855EBBA476B}"/>
              </a:ext>
            </a:extLst>
          </p:cNvPr>
          <p:cNvSpPr/>
          <p:nvPr/>
        </p:nvSpPr>
        <p:spPr>
          <a:xfrm>
            <a:off x="5724942"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6B69753-E4C5-0949-9E4F-7DB27F98817F}"/>
              </a:ext>
            </a:extLst>
          </p:cNvPr>
          <p:cNvSpPr/>
          <p:nvPr/>
        </p:nvSpPr>
        <p:spPr>
          <a:xfrm>
            <a:off x="6221899"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D40E7DB4-2D2D-E34C-8AD4-5B5C37A95083}"/>
              </a:ext>
            </a:extLst>
          </p:cNvPr>
          <p:cNvSpPr/>
          <p:nvPr/>
        </p:nvSpPr>
        <p:spPr>
          <a:xfrm>
            <a:off x="6732108" y="675861"/>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38699B90-2DD6-E844-897C-40AFF9E5BAF0}"/>
              </a:ext>
            </a:extLst>
          </p:cNvPr>
          <p:cNvSpPr/>
          <p:nvPr/>
        </p:nvSpPr>
        <p:spPr>
          <a:xfrm>
            <a:off x="5227985"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ABEC75F6-F71A-304A-8DE8-A24EC6F9EC66}"/>
              </a:ext>
            </a:extLst>
          </p:cNvPr>
          <p:cNvSpPr/>
          <p:nvPr/>
        </p:nvSpPr>
        <p:spPr>
          <a:xfrm>
            <a:off x="5724942"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9D243103-41A2-7D48-ABBE-8C3097205B63}"/>
              </a:ext>
            </a:extLst>
          </p:cNvPr>
          <p:cNvSpPr/>
          <p:nvPr/>
        </p:nvSpPr>
        <p:spPr>
          <a:xfrm>
            <a:off x="6235151"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CA912DDA-3646-C443-89F1-4F83F676F902}"/>
              </a:ext>
            </a:extLst>
          </p:cNvPr>
          <p:cNvSpPr/>
          <p:nvPr/>
        </p:nvSpPr>
        <p:spPr>
          <a:xfrm>
            <a:off x="6732108" y="2087220"/>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68CE6BA2-0631-E14F-8A0B-A6C071F198D4}"/>
              </a:ext>
            </a:extLst>
          </p:cNvPr>
          <p:cNvSpPr/>
          <p:nvPr/>
        </p:nvSpPr>
        <p:spPr>
          <a:xfrm>
            <a:off x="7209187"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0B0FD8CF-9E03-D44A-8D30-32AF0A578F9E}"/>
              </a:ext>
            </a:extLst>
          </p:cNvPr>
          <p:cNvSpPr/>
          <p:nvPr/>
        </p:nvSpPr>
        <p:spPr>
          <a:xfrm>
            <a:off x="7719396"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43DC7157-D32E-1D41-9E04-D693379D574D}"/>
              </a:ext>
            </a:extLst>
          </p:cNvPr>
          <p:cNvSpPr/>
          <p:nvPr/>
        </p:nvSpPr>
        <p:spPr>
          <a:xfrm>
            <a:off x="8216353"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618B48B7-5737-5C45-B0A6-8225EE43AB38}"/>
              </a:ext>
            </a:extLst>
          </p:cNvPr>
          <p:cNvSpPr/>
          <p:nvPr/>
        </p:nvSpPr>
        <p:spPr>
          <a:xfrm>
            <a:off x="8726562"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146C7195-7F69-9845-82D9-D7F263EF95AC}"/>
              </a:ext>
            </a:extLst>
          </p:cNvPr>
          <p:cNvSpPr/>
          <p:nvPr/>
        </p:nvSpPr>
        <p:spPr>
          <a:xfrm>
            <a:off x="7222439"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DDA2BA3E-8933-BD49-9446-235F24B29BC9}"/>
              </a:ext>
            </a:extLst>
          </p:cNvPr>
          <p:cNvSpPr/>
          <p:nvPr/>
        </p:nvSpPr>
        <p:spPr>
          <a:xfrm>
            <a:off x="7719396"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C5A9B0C-6D72-D94E-99B1-9592F00215DC}"/>
              </a:ext>
            </a:extLst>
          </p:cNvPr>
          <p:cNvSpPr/>
          <p:nvPr/>
        </p:nvSpPr>
        <p:spPr>
          <a:xfrm>
            <a:off x="8229605"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4508BD1-A87A-3040-9D49-1469ADABA31D}"/>
              </a:ext>
            </a:extLst>
          </p:cNvPr>
          <p:cNvSpPr/>
          <p:nvPr/>
        </p:nvSpPr>
        <p:spPr>
          <a:xfrm>
            <a:off x="8726562"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6A5C0E6D-3BDF-4E45-87E9-E992F09EC5EC}"/>
              </a:ext>
            </a:extLst>
          </p:cNvPr>
          <p:cNvSpPr/>
          <p:nvPr/>
        </p:nvSpPr>
        <p:spPr>
          <a:xfrm>
            <a:off x="521473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8AE396FB-8296-0A45-B4F9-9E4D1923D5FE}"/>
              </a:ext>
            </a:extLst>
          </p:cNvPr>
          <p:cNvSpPr/>
          <p:nvPr/>
        </p:nvSpPr>
        <p:spPr>
          <a:xfrm>
            <a:off x="5724942"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5FE7942A-6925-0E44-94B1-7E04E0FF4E82}"/>
              </a:ext>
            </a:extLst>
          </p:cNvPr>
          <p:cNvSpPr/>
          <p:nvPr/>
        </p:nvSpPr>
        <p:spPr>
          <a:xfrm>
            <a:off x="5227985"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ADC4C01D-84C6-804E-8928-68E53187663E}"/>
              </a:ext>
            </a:extLst>
          </p:cNvPr>
          <p:cNvSpPr/>
          <p:nvPr/>
        </p:nvSpPr>
        <p:spPr>
          <a:xfrm>
            <a:off x="5724942"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5BB5100E-7D6E-2C40-B19C-763E2C4DE593}"/>
              </a:ext>
            </a:extLst>
          </p:cNvPr>
          <p:cNvSpPr/>
          <p:nvPr/>
        </p:nvSpPr>
        <p:spPr>
          <a:xfrm>
            <a:off x="6221899"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9DEF72C-299B-254D-8F93-330B9DA5C98C}"/>
              </a:ext>
            </a:extLst>
          </p:cNvPr>
          <p:cNvSpPr/>
          <p:nvPr/>
        </p:nvSpPr>
        <p:spPr>
          <a:xfrm>
            <a:off x="6732108"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E78031E6-D644-2E42-A1F3-4B75D6AF2F9A}"/>
              </a:ext>
            </a:extLst>
          </p:cNvPr>
          <p:cNvSpPr/>
          <p:nvPr/>
        </p:nvSpPr>
        <p:spPr>
          <a:xfrm>
            <a:off x="6235151"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8CC5A699-13EA-1D43-B2E7-36B3CA3C443A}"/>
              </a:ext>
            </a:extLst>
          </p:cNvPr>
          <p:cNvSpPr/>
          <p:nvPr/>
        </p:nvSpPr>
        <p:spPr>
          <a:xfrm>
            <a:off x="6732108"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9935E693-08E7-C64E-AF38-2CDA48443127}"/>
              </a:ext>
            </a:extLst>
          </p:cNvPr>
          <p:cNvSpPr/>
          <p:nvPr/>
        </p:nvSpPr>
        <p:spPr>
          <a:xfrm>
            <a:off x="521473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76CE35EF-CFB9-FC46-9269-D0038B50582D}"/>
              </a:ext>
            </a:extLst>
          </p:cNvPr>
          <p:cNvSpPr/>
          <p:nvPr/>
        </p:nvSpPr>
        <p:spPr>
          <a:xfrm>
            <a:off x="572494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66B3F048-2EEC-3948-B4F8-FC1E28491D11}"/>
              </a:ext>
            </a:extLst>
          </p:cNvPr>
          <p:cNvSpPr/>
          <p:nvPr/>
        </p:nvSpPr>
        <p:spPr>
          <a:xfrm>
            <a:off x="522798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EAA7865F-E3E0-2749-991D-2FCB63A4525C}"/>
              </a:ext>
            </a:extLst>
          </p:cNvPr>
          <p:cNvSpPr/>
          <p:nvPr/>
        </p:nvSpPr>
        <p:spPr>
          <a:xfrm>
            <a:off x="572494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16FF958-4626-5B46-9999-9F3AF555795F}"/>
              </a:ext>
            </a:extLst>
          </p:cNvPr>
          <p:cNvSpPr/>
          <p:nvPr/>
        </p:nvSpPr>
        <p:spPr>
          <a:xfrm>
            <a:off x="6221899"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8F6FCCB3-1A53-EC4A-8A89-B33C17BFE65D}"/>
              </a:ext>
            </a:extLst>
          </p:cNvPr>
          <p:cNvSpPr/>
          <p:nvPr/>
        </p:nvSpPr>
        <p:spPr>
          <a:xfrm>
            <a:off x="6732108"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0AE786C7-4BD3-8341-9ACD-48BE5545284C}"/>
              </a:ext>
            </a:extLst>
          </p:cNvPr>
          <p:cNvSpPr/>
          <p:nvPr/>
        </p:nvSpPr>
        <p:spPr>
          <a:xfrm>
            <a:off x="6235151"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515D7012-D9FC-2D4E-9012-BD0B38BC1F9D}"/>
              </a:ext>
            </a:extLst>
          </p:cNvPr>
          <p:cNvSpPr/>
          <p:nvPr/>
        </p:nvSpPr>
        <p:spPr>
          <a:xfrm>
            <a:off x="6732108"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82B24B0E-903F-2548-BFF2-76F0DC07BB19}"/>
              </a:ext>
            </a:extLst>
          </p:cNvPr>
          <p:cNvSpPr/>
          <p:nvPr/>
        </p:nvSpPr>
        <p:spPr>
          <a:xfrm>
            <a:off x="7222439"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BB37CEF0-A61D-B64D-8275-992FA9E532DD}"/>
              </a:ext>
            </a:extLst>
          </p:cNvPr>
          <p:cNvSpPr/>
          <p:nvPr/>
        </p:nvSpPr>
        <p:spPr>
          <a:xfrm>
            <a:off x="7732648"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45E032-4A36-9743-A283-679A3626B24E}"/>
              </a:ext>
            </a:extLst>
          </p:cNvPr>
          <p:cNvSpPr/>
          <p:nvPr/>
        </p:nvSpPr>
        <p:spPr>
          <a:xfrm>
            <a:off x="7235691"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4F412AB0-0FC2-E544-A864-9CAA91679029}"/>
              </a:ext>
            </a:extLst>
          </p:cNvPr>
          <p:cNvSpPr/>
          <p:nvPr/>
        </p:nvSpPr>
        <p:spPr>
          <a:xfrm>
            <a:off x="7732648"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FE7D6759-CF66-BF48-8D85-D2B2ADC2B990}"/>
              </a:ext>
            </a:extLst>
          </p:cNvPr>
          <p:cNvSpPr/>
          <p:nvPr/>
        </p:nvSpPr>
        <p:spPr>
          <a:xfrm>
            <a:off x="8229605"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4DCFC15D-2580-7848-A786-3941FF77D069}"/>
              </a:ext>
            </a:extLst>
          </p:cNvPr>
          <p:cNvSpPr/>
          <p:nvPr/>
        </p:nvSpPr>
        <p:spPr>
          <a:xfrm>
            <a:off x="8739814"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1D203C72-A584-1746-BDA6-E2300A89BEB8}"/>
              </a:ext>
            </a:extLst>
          </p:cNvPr>
          <p:cNvSpPr/>
          <p:nvPr/>
        </p:nvSpPr>
        <p:spPr>
          <a:xfrm>
            <a:off x="8242857"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34215D57-B82A-354C-BCA8-8D19E36FB5DB}"/>
              </a:ext>
            </a:extLst>
          </p:cNvPr>
          <p:cNvSpPr/>
          <p:nvPr/>
        </p:nvSpPr>
        <p:spPr>
          <a:xfrm>
            <a:off x="8739814"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41A76BB7-6AB3-294A-B61A-190407E32B29}"/>
              </a:ext>
            </a:extLst>
          </p:cNvPr>
          <p:cNvSpPr/>
          <p:nvPr/>
        </p:nvSpPr>
        <p:spPr>
          <a:xfrm>
            <a:off x="7222439"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5FDF61D0-DEC0-974A-95A4-649B92CC8078}"/>
              </a:ext>
            </a:extLst>
          </p:cNvPr>
          <p:cNvSpPr/>
          <p:nvPr/>
        </p:nvSpPr>
        <p:spPr>
          <a:xfrm>
            <a:off x="7732648"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3506F3D8-7F36-E149-B9A7-95156A667B67}"/>
              </a:ext>
            </a:extLst>
          </p:cNvPr>
          <p:cNvSpPr/>
          <p:nvPr/>
        </p:nvSpPr>
        <p:spPr>
          <a:xfrm>
            <a:off x="7235691"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7A1D1BD0-ECA5-564E-81A6-B1178CB1BAB9}"/>
              </a:ext>
            </a:extLst>
          </p:cNvPr>
          <p:cNvSpPr/>
          <p:nvPr/>
        </p:nvSpPr>
        <p:spPr>
          <a:xfrm>
            <a:off x="7732648"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8CBD7745-8557-4849-ADE6-48C16779E7D0}"/>
              </a:ext>
            </a:extLst>
          </p:cNvPr>
          <p:cNvSpPr/>
          <p:nvPr/>
        </p:nvSpPr>
        <p:spPr>
          <a:xfrm>
            <a:off x="8229605"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A920FF7D-DD6E-D24F-9316-D0B953E9DBA7}"/>
              </a:ext>
            </a:extLst>
          </p:cNvPr>
          <p:cNvSpPr/>
          <p:nvPr/>
        </p:nvSpPr>
        <p:spPr>
          <a:xfrm>
            <a:off x="8739814"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2B88D314-FD4D-7949-9FA3-22C8A5B7A38C}"/>
              </a:ext>
            </a:extLst>
          </p:cNvPr>
          <p:cNvSpPr/>
          <p:nvPr/>
        </p:nvSpPr>
        <p:spPr>
          <a:xfrm>
            <a:off x="8242857"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BC4DCF2B-36A6-5143-8725-C7DC7231E65C}"/>
              </a:ext>
            </a:extLst>
          </p:cNvPr>
          <p:cNvSpPr/>
          <p:nvPr/>
        </p:nvSpPr>
        <p:spPr>
          <a:xfrm>
            <a:off x="8739814"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D93C8CB3-B808-EE40-85BB-86D7128DFF04}"/>
              </a:ext>
            </a:extLst>
          </p:cNvPr>
          <p:cNvSpPr/>
          <p:nvPr/>
        </p:nvSpPr>
        <p:spPr>
          <a:xfrm>
            <a:off x="1205947"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3F6ED73C-1011-DA4E-B2F0-31D2324EB58D}"/>
              </a:ext>
            </a:extLst>
          </p:cNvPr>
          <p:cNvSpPr/>
          <p:nvPr/>
        </p:nvSpPr>
        <p:spPr>
          <a:xfrm>
            <a:off x="1716156"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3BD32B0F-88CC-FD4E-8347-EDDEC334D55E}"/>
              </a:ext>
            </a:extLst>
          </p:cNvPr>
          <p:cNvSpPr/>
          <p:nvPr/>
        </p:nvSpPr>
        <p:spPr>
          <a:xfrm>
            <a:off x="221311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9079C2D1-D39B-7A41-B13B-3A2A5FB98507}"/>
              </a:ext>
            </a:extLst>
          </p:cNvPr>
          <p:cNvSpPr/>
          <p:nvPr/>
        </p:nvSpPr>
        <p:spPr>
          <a:xfrm>
            <a:off x="272332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AB4A3748-103D-6F47-953C-A413858FB3D1}"/>
              </a:ext>
            </a:extLst>
          </p:cNvPr>
          <p:cNvSpPr/>
          <p:nvPr/>
        </p:nvSpPr>
        <p:spPr>
          <a:xfrm>
            <a:off x="1716156"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8EF41714-62C8-8548-9ED7-0D3BF3CDDAC8}"/>
              </a:ext>
            </a:extLst>
          </p:cNvPr>
          <p:cNvSpPr/>
          <p:nvPr/>
        </p:nvSpPr>
        <p:spPr>
          <a:xfrm>
            <a:off x="2723322"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D830DEF2-68BC-0940-86E7-0858FDE60DE0}"/>
              </a:ext>
            </a:extLst>
          </p:cNvPr>
          <p:cNvSpPr/>
          <p:nvPr/>
        </p:nvSpPr>
        <p:spPr>
          <a:xfrm>
            <a:off x="321365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45F79D46-0F9D-9E46-99AB-770EC017160B}"/>
              </a:ext>
            </a:extLst>
          </p:cNvPr>
          <p:cNvSpPr/>
          <p:nvPr/>
        </p:nvSpPr>
        <p:spPr>
          <a:xfrm>
            <a:off x="372386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59B5B070-E19D-C640-89BB-18651135D336}"/>
              </a:ext>
            </a:extLst>
          </p:cNvPr>
          <p:cNvSpPr/>
          <p:nvPr/>
        </p:nvSpPr>
        <p:spPr>
          <a:xfrm>
            <a:off x="4220819"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C8A07CC6-8908-F24B-ADE9-E4E42616D78A}"/>
              </a:ext>
            </a:extLst>
          </p:cNvPr>
          <p:cNvSpPr/>
          <p:nvPr/>
        </p:nvSpPr>
        <p:spPr>
          <a:xfrm>
            <a:off x="4731028"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3D1B004F-A630-2548-990D-41D68E3643C8}"/>
              </a:ext>
            </a:extLst>
          </p:cNvPr>
          <p:cNvSpPr/>
          <p:nvPr/>
        </p:nvSpPr>
        <p:spPr>
          <a:xfrm>
            <a:off x="322690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412489B1-811C-4E44-8348-55AE9A9987E8}"/>
              </a:ext>
            </a:extLst>
          </p:cNvPr>
          <p:cNvSpPr/>
          <p:nvPr/>
        </p:nvSpPr>
        <p:spPr>
          <a:xfrm>
            <a:off x="4234071"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8AFDCDB6-7044-864A-A549-00EA0DCACEC7}"/>
              </a:ext>
            </a:extLst>
          </p:cNvPr>
          <p:cNvSpPr/>
          <p:nvPr/>
        </p:nvSpPr>
        <p:spPr>
          <a:xfrm>
            <a:off x="521473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196FBC40-F0ED-1D49-853C-4389601AD568}"/>
              </a:ext>
            </a:extLst>
          </p:cNvPr>
          <p:cNvSpPr/>
          <p:nvPr/>
        </p:nvSpPr>
        <p:spPr>
          <a:xfrm>
            <a:off x="572494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CD5BA72A-5715-F143-8592-88A22E063894}"/>
              </a:ext>
            </a:extLst>
          </p:cNvPr>
          <p:cNvSpPr/>
          <p:nvPr/>
        </p:nvSpPr>
        <p:spPr>
          <a:xfrm>
            <a:off x="6221899"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1FF05E12-075E-0F4B-9438-C66C0B54B8F9}"/>
              </a:ext>
            </a:extLst>
          </p:cNvPr>
          <p:cNvSpPr/>
          <p:nvPr/>
        </p:nvSpPr>
        <p:spPr>
          <a:xfrm>
            <a:off x="6732108"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D5295C5F-27D0-B642-884D-BF38883DA4EA}"/>
              </a:ext>
            </a:extLst>
          </p:cNvPr>
          <p:cNvSpPr/>
          <p:nvPr/>
        </p:nvSpPr>
        <p:spPr>
          <a:xfrm>
            <a:off x="522798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DEA170BA-75CC-7049-B319-C2387CA26A98}"/>
              </a:ext>
            </a:extLst>
          </p:cNvPr>
          <p:cNvSpPr/>
          <p:nvPr/>
        </p:nvSpPr>
        <p:spPr>
          <a:xfrm>
            <a:off x="5724942"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2D0CF834-F89B-AF47-96BB-36B74A842120}"/>
              </a:ext>
            </a:extLst>
          </p:cNvPr>
          <p:cNvSpPr/>
          <p:nvPr/>
        </p:nvSpPr>
        <p:spPr>
          <a:xfrm>
            <a:off x="6732108"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AF877346-0A56-C749-8907-D9CA6537CE20}"/>
              </a:ext>
            </a:extLst>
          </p:cNvPr>
          <p:cNvSpPr/>
          <p:nvPr/>
        </p:nvSpPr>
        <p:spPr>
          <a:xfrm>
            <a:off x="7222439"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BE008612-169F-2143-A98C-D62220CD027E}"/>
              </a:ext>
            </a:extLst>
          </p:cNvPr>
          <p:cNvSpPr/>
          <p:nvPr/>
        </p:nvSpPr>
        <p:spPr>
          <a:xfrm>
            <a:off x="7732648"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22036B33-510C-B845-BCF4-6DDEE7DE6F26}"/>
              </a:ext>
            </a:extLst>
          </p:cNvPr>
          <p:cNvSpPr/>
          <p:nvPr/>
        </p:nvSpPr>
        <p:spPr>
          <a:xfrm>
            <a:off x="8229605"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F34B537D-1CD7-E840-9538-92F386CEC159}"/>
              </a:ext>
            </a:extLst>
          </p:cNvPr>
          <p:cNvSpPr/>
          <p:nvPr/>
        </p:nvSpPr>
        <p:spPr>
          <a:xfrm>
            <a:off x="8739814"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327349D4-AC38-BE45-BFA8-17CC772142F3}"/>
              </a:ext>
            </a:extLst>
          </p:cNvPr>
          <p:cNvSpPr/>
          <p:nvPr/>
        </p:nvSpPr>
        <p:spPr>
          <a:xfrm>
            <a:off x="7732648"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DCF45B97-B8A0-384F-A65B-F2431739E271}"/>
              </a:ext>
            </a:extLst>
          </p:cNvPr>
          <p:cNvSpPr/>
          <p:nvPr/>
        </p:nvSpPr>
        <p:spPr>
          <a:xfrm>
            <a:off x="8242857"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735F7E66-3F83-7742-AF7B-F37E7F73898C}"/>
              </a:ext>
            </a:extLst>
          </p:cNvPr>
          <p:cNvSpPr/>
          <p:nvPr/>
        </p:nvSpPr>
        <p:spPr>
          <a:xfrm>
            <a:off x="9216899"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id="{CA8D300A-108F-F746-A769-F323B5C3050D}"/>
              </a:ext>
            </a:extLst>
          </p:cNvPr>
          <p:cNvSpPr/>
          <p:nvPr/>
        </p:nvSpPr>
        <p:spPr>
          <a:xfrm>
            <a:off x="10203845"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id="{8458C3E1-D790-5F48-A760-230C37534743}"/>
              </a:ext>
            </a:extLst>
          </p:cNvPr>
          <p:cNvSpPr/>
          <p:nvPr/>
        </p:nvSpPr>
        <p:spPr>
          <a:xfrm>
            <a:off x="10700802"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id="{1CDD3D20-A661-E449-B28C-4113C934B1DD}"/>
              </a:ext>
            </a:extLst>
          </p:cNvPr>
          <p:cNvSpPr/>
          <p:nvPr/>
        </p:nvSpPr>
        <p:spPr>
          <a:xfrm>
            <a:off x="9716998"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id="{74E88B03-9ECF-5C4D-9794-61169BAE2FBA}"/>
              </a:ext>
            </a:extLst>
          </p:cNvPr>
          <p:cNvSpPr/>
          <p:nvPr/>
        </p:nvSpPr>
        <p:spPr>
          <a:xfrm>
            <a:off x="9230151"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id="{8C496B9C-46C3-784D-B7BC-F61CE72112D2}"/>
              </a:ext>
            </a:extLst>
          </p:cNvPr>
          <p:cNvSpPr/>
          <p:nvPr/>
        </p:nvSpPr>
        <p:spPr>
          <a:xfrm>
            <a:off x="10203845" y="2087220"/>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id="{AD7711F5-758F-C549-A38D-4FF057D90E07}"/>
              </a:ext>
            </a:extLst>
          </p:cNvPr>
          <p:cNvSpPr/>
          <p:nvPr/>
        </p:nvSpPr>
        <p:spPr>
          <a:xfrm>
            <a:off x="10714054"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id="{D6B065F5-D0EF-894D-902B-C7673DEB1DFC}"/>
              </a:ext>
            </a:extLst>
          </p:cNvPr>
          <p:cNvSpPr/>
          <p:nvPr/>
        </p:nvSpPr>
        <p:spPr>
          <a:xfrm>
            <a:off x="9716998"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74B917FD-74F6-AD47-AA55-9E6CA31836D2}"/>
              </a:ext>
            </a:extLst>
          </p:cNvPr>
          <p:cNvSpPr/>
          <p:nvPr/>
        </p:nvSpPr>
        <p:spPr>
          <a:xfrm>
            <a:off x="9230151"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6842267F-F717-E04C-83B8-230C02988341}"/>
              </a:ext>
            </a:extLst>
          </p:cNvPr>
          <p:cNvSpPr/>
          <p:nvPr/>
        </p:nvSpPr>
        <p:spPr>
          <a:xfrm>
            <a:off x="10217097"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29515A9D-E59B-1C4E-8086-8F1F58843ED2}"/>
              </a:ext>
            </a:extLst>
          </p:cNvPr>
          <p:cNvSpPr/>
          <p:nvPr/>
        </p:nvSpPr>
        <p:spPr>
          <a:xfrm>
            <a:off x="9243403"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D4B9E682-E0BF-DC40-AA29-B95DF0EF448E}"/>
              </a:ext>
            </a:extLst>
          </p:cNvPr>
          <p:cNvSpPr/>
          <p:nvPr/>
        </p:nvSpPr>
        <p:spPr>
          <a:xfrm>
            <a:off x="10217097"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EB5CFBB5-6E85-0D48-9D37-B3870121B499}"/>
              </a:ext>
            </a:extLst>
          </p:cNvPr>
          <p:cNvSpPr/>
          <p:nvPr/>
        </p:nvSpPr>
        <p:spPr>
          <a:xfrm>
            <a:off x="10714054"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11C574F0-3DA9-FC45-B042-64E21E33D424}"/>
              </a:ext>
            </a:extLst>
          </p:cNvPr>
          <p:cNvSpPr/>
          <p:nvPr/>
        </p:nvSpPr>
        <p:spPr>
          <a:xfrm>
            <a:off x="9730250"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BAB8FD1C-1AFE-6C4A-8E4A-951C64EDA7E9}"/>
              </a:ext>
            </a:extLst>
          </p:cNvPr>
          <p:cNvSpPr/>
          <p:nvPr/>
        </p:nvSpPr>
        <p:spPr>
          <a:xfrm>
            <a:off x="10727306"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a:extLst>
              <a:ext uri="{FF2B5EF4-FFF2-40B4-BE49-F238E27FC236}">
                <a16:creationId xmlns:a16="http://schemas.microsoft.com/office/drawing/2014/main" id="{00943622-6D23-1A49-8AE4-56F852C6CECE}"/>
              </a:ext>
            </a:extLst>
          </p:cNvPr>
          <p:cNvSpPr/>
          <p:nvPr/>
        </p:nvSpPr>
        <p:spPr>
          <a:xfrm>
            <a:off x="9730250"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a:extLst>
              <a:ext uri="{FF2B5EF4-FFF2-40B4-BE49-F238E27FC236}">
                <a16:creationId xmlns:a16="http://schemas.microsoft.com/office/drawing/2014/main" id="{379E4C28-3827-4B4C-B9F1-F1541C96EF20}"/>
              </a:ext>
            </a:extLst>
          </p:cNvPr>
          <p:cNvSpPr/>
          <p:nvPr/>
        </p:nvSpPr>
        <p:spPr>
          <a:xfrm>
            <a:off x="9230151"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5A5F3855-C64A-D645-BB66-BBE7B695A0BC}"/>
              </a:ext>
            </a:extLst>
          </p:cNvPr>
          <p:cNvSpPr/>
          <p:nvPr/>
        </p:nvSpPr>
        <p:spPr>
          <a:xfrm>
            <a:off x="10217097"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CD9BABE9-AA0F-C043-A3D1-2DBDC7DDFEB1}"/>
              </a:ext>
            </a:extLst>
          </p:cNvPr>
          <p:cNvSpPr/>
          <p:nvPr/>
        </p:nvSpPr>
        <p:spPr>
          <a:xfrm>
            <a:off x="9243403" y="3969032"/>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308A50CC-F102-D84A-B530-BA312D9D2F27}"/>
              </a:ext>
            </a:extLst>
          </p:cNvPr>
          <p:cNvSpPr/>
          <p:nvPr/>
        </p:nvSpPr>
        <p:spPr>
          <a:xfrm>
            <a:off x="10217097"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3C4412D4-67BD-ED47-B834-23906F99B31F}"/>
              </a:ext>
            </a:extLst>
          </p:cNvPr>
          <p:cNvSpPr/>
          <p:nvPr/>
        </p:nvSpPr>
        <p:spPr>
          <a:xfrm>
            <a:off x="10714054"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C7F43333-6F85-5343-8D6C-322F23957478}"/>
              </a:ext>
            </a:extLst>
          </p:cNvPr>
          <p:cNvSpPr/>
          <p:nvPr/>
        </p:nvSpPr>
        <p:spPr>
          <a:xfrm>
            <a:off x="9730250"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D345B190-3DC5-1644-8CCE-CE923F92FCD5}"/>
              </a:ext>
            </a:extLst>
          </p:cNvPr>
          <p:cNvSpPr/>
          <p:nvPr/>
        </p:nvSpPr>
        <p:spPr>
          <a:xfrm>
            <a:off x="10727306"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1F9341D0-8083-1344-8D2B-3F35369D7261}"/>
              </a:ext>
            </a:extLst>
          </p:cNvPr>
          <p:cNvSpPr/>
          <p:nvPr/>
        </p:nvSpPr>
        <p:spPr>
          <a:xfrm>
            <a:off x="9730250"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B7FE2460-4510-F149-B209-4211FB3C1BBC}"/>
              </a:ext>
            </a:extLst>
          </p:cNvPr>
          <p:cNvSpPr/>
          <p:nvPr/>
        </p:nvSpPr>
        <p:spPr>
          <a:xfrm>
            <a:off x="9230151"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a:extLst>
              <a:ext uri="{FF2B5EF4-FFF2-40B4-BE49-F238E27FC236}">
                <a16:creationId xmlns:a16="http://schemas.microsoft.com/office/drawing/2014/main" id="{998D8BCC-3E48-8C4E-AB4F-F510CCF9B447}"/>
              </a:ext>
            </a:extLst>
          </p:cNvPr>
          <p:cNvSpPr/>
          <p:nvPr/>
        </p:nvSpPr>
        <p:spPr>
          <a:xfrm>
            <a:off x="10217097"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A5A464E6-B276-214F-A158-CB18CF0C4E07}"/>
              </a:ext>
            </a:extLst>
          </p:cNvPr>
          <p:cNvSpPr/>
          <p:nvPr/>
        </p:nvSpPr>
        <p:spPr>
          <a:xfrm>
            <a:off x="10714054"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5E920263-D539-344C-830E-019E862C3A69}"/>
              </a:ext>
            </a:extLst>
          </p:cNvPr>
          <p:cNvSpPr/>
          <p:nvPr/>
        </p:nvSpPr>
        <p:spPr>
          <a:xfrm>
            <a:off x="9730250"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a:extLst>
              <a:ext uri="{FF2B5EF4-FFF2-40B4-BE49-F238E27FC236}">
                <a16:creationId xmlns:a16="http://schemas.microsoft.com/office/drawing/2014/main" id="{D0D88AFA-31B8-DB41-958B-35CCB74A2D0A}"/>
              </a:ext>
            </a:extLst>
          </p:cNvPr>
          <p:cNvSpPr/>
          <p:nvPr/>
        </p:nvSpPr>
        <p:spPr>
          <a:xfrm>
            <a:off x="9243403"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F3FB950E-ECA5-E94A-842F-D0A925F906D4}"/>
              </a:ext>
            </a:extLst>
          </p:cNvPr>
          <p:cNvSpPr/>
          <p:nvPr/>
        </p:nvSpPr>
        <p:spPr>
          <a:xfrm>
            <a:off x="10727306"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3D18C1EB-F76C-6147-B4FD-B639B44635BD}"/>
              </a:ext>
            </a:extLst>
          </p:cNvPr>
          <p:cNvSpPr/>
          <p:nvPr/>
        </p:nvSpPr>
        <p:spPr>
          <a:xfrm>
            <a:off x="9730250"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a:extLst>
              <a:ext uri="{FF2B5EF4-FFF2-40B4-BE49-F238E27FC236}">
                <a16:creationId xmlns:a16="http://schemas.microsoft.com/office/drawing/2014/main" id="{26E6CB31-9F79-834F-898F-4F9513885FE5}"/>
              </a:ext>
            </a:extLst>
          </p:cNvPr>
          <p:cNvSpPr/>
          <p:nvPr/>
        </p:nvSpPr>
        <p:spPr>
          <a:xfrm>
            <a:off x="1205947"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Oval 205">
            <a:extLst>
              <a:ext uri="{FF2B5EF4-FFF2-40B4-BE49-F238E27FC236}">
                <a16:creationId xmlns:a16="http://schemas.microsoft.com/office/drawing/2014/main" id="{E49587DE-7B60-4E48-A591-246B6FA9F5D4}"/>
              </a:ext>
            </a:extLst>
          </p:cNvPr>
          <p:cNvSpPr/>
          <p:nvPr/>
        </p:nvSpPr>
        <p:spPr>
          <a:xfrm>
            <a:off x="1702904"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Oval 206">
            <a:extLst>
              <a:ext uri="{FF2B5EF4-FFF2-40B4-BE49-F238E27FC236}">
                <a16:creationId xmlns:a16="http://schemas.microsoft.com/office/drawing/2014/main" id="{B98DE4C8-2655-3245-AAAA-26171AB8D132}"/>
              </a:ext>
            </a:extLst>
          </p:cNvPr>
          <p:cNvSpPr/>
          <p:nvPr/>
        </p:nvSpPr>
        <p:spPr>
          <a:xfrm>
            <a:off x="2213113"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Oval 207">
            <a:extLst>
              <a:ext uri="{FF2B5EF4-FFF2-40B4-BE49-F238E27FC236}">
                <a16:creationId xmlns:a16="http://schemas.microsoft.com/office/drawing/2014/main" id="{A083FD5A-AE5E-B244-948F-F759669B8E87}"/>
              </a:ext>
            </a:extLst>
          </p:cNvPr>
          <p:cNvSpPr/>
          <p:nvPr/>
        </p:nvSpPr>
        <p:spPr>
          <a:xfrm>
            <a:off x="2710070"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Oval 208">
            <a:extLst>
              <a:ext uri="{FF2B5EF4-FFF2-40B4-BE49-F238E27FC236}">
                <a16:creationId xmlns:a16="http://schemas.microsoft.com/office/drawing/2014/main" id="{B69931AE-8C01-8B42-BB7F-38E6F1C5D26D}"/>
              </a:ext>
            </a:extLst>
          </p:cNvPr>
          <p:cNvSpPr/>
          <p:nvPr/>
        </p:nvSpPr>
        <p:spPr>
          <a:xfrm>
            <a:off x="3213653"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id="{5B65B884-5493-6C47-9EBB-39DBF58CD462}"/>
              </a:ext>
            </a:extLst>
          </p:cNvPr>
          <p:cNvSpPr/>
          <p:nvPr/>
        </p:nvSpPr>
        <p:spPr>
          <a:xfrm>
            <a:off x="3710610"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id="{A53C223A-7A90-754A-BF2A-D51A25F269A9}"/>
              </a:ext>
            </a:extLst>
          </p:cNvPr>
          <p:cNvSpPr/>
          <p:nvPr/>
        </p:nvSpPr>
        <p:spPr>
          <a:xfrm>
            <a:off x="4220819"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Oval 215">
            <a:extLst>
              <a:ext uri="{FF2B5EF4-FFF2-40B4-BE49-F238E27FC236}">
                <a16:creationId xmlns:a16="http://schemas.microsoft.com/office/drawing/2014/main" id="{0E799E7B-0FDE-4B4C-AB47-255F75DE70C3}"/>
              </a:ext>
            </a:extLst>
          </p:cNvPr>
          <p:cNvSpPr/>
          <p:nvPr/>
        </p:nvSpPr>
        <p:spPr>
          <a:xfrm>
            <a:off x="4717776"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Oval 216">
            <a:extLst>
              <a:ext uri="{FF2B5EF4-FFF2-40B4-BE49-F238E27FC236}">
                <a16:creationId xmlns:a16="http://schemas.microsoft.com/office/drawing/2014/main" id="{28B79C22-8888-694D-B183-0905941F003F}"/>
              </a:ext>
            </a:extLst>
          </p:cNvPr>
          <p:cNvSpPr/>
          <p:nvPr/>
        </p:nvSpPr>
        <p:spPr>
          <a:xfrm>
            <a:off x="5214733"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217">
            <a:extLst>
              <a:ext uri="{FF2B5EF4-FFF2-40B4-BE49-F238E27FC236}">
                <a16:creationId xmlns:a16="http://schemas.microsoft.com/office/drawing/2014/main" id="{CA490C7C-3EA0-3541-BA7A-DF0965722667}"/>
              </a:ext>
            </a:extLst>
          </p:cNvPr>
          <p:cNvSpPr/>
          <p:nvPr/>
        </p:nvSpPr>
        <p:spPr>
          <a:xfrm>
            <a:off x="5711690" y="4909938"/>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a:extLst>
              <a:ext uri="{FF2B5EF4-FFF2-40B4-BE49-F238E27FC236}">
                <a16:creationId xmlns:a16="http://schemas.microsoft.com/office/drawing/2014/main" id="{A2448801-D8B1-2443-AABB-241A33EF12CC}"/>
              </a:ext>
            </a:extLst>
          </p:cNvPr>
          <p:cNvSpPr/>
          <p:nvPr/>
        </p:nvSpPr>
        <p:spPr>
          <a:xfrm>
            <a:off x="6221899"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Oval 219">
            <a:extLst>
              <a:ext uri="{FF2B5EF4-FFF2-40B4-BE49-F238E27FC236}">
                <a16:creationId xmlns:a16="http://schemas.microsoft.com/office/drawing/2014/main" id="{2D396698-7E68-1647-8A09-AE84EEDE7472}"/>
              </a:ext>
            </a:extLst>
          </p:cNvPr>
          <p:cNvSpPr/>
          <p:nvPr/>
        </p:nvSpPr>
        <p:spPr>
          <a:xfrm>
            <a:off x="6718856"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a:extLst>
              <a:ext uri="{FF2B5EF4-FFF2-40B4-BE49-F238E27FC236}">
                <a16:creationId xmlns:a16="http://schemas.microsoft.com/office/drawing/2014/main" id="{0D591DAF-FEEC-674F-B665-366C56660CB1}"/>
              </a:ext>
            </a:extLst>
          </p:cNvPr>
          <p:cNvSpPr/>
          <p:nvPr/>
        </p:nvSpPr>
        <p:spPr>
          <a:xfrm>
            <a:off x="7222439"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a:extLst>
              <a:ext uri="{FF2B5EF4-FFF2-40B4-BE49-F238E27FC236}">
                <a16:creationId xmlns:a16="http://schemas.microsoft.com/office/drawing/2014/main" id="{794A3A9E-6629-A74F-A4A7-F2643884A174}"/>
              </a:ext>
            </a:extLst>
          </p:cNvPr>
          <p:cNvSpPr/>
          <p:nvPr/>
        </p:nvSpPr>
        <p:spPr>
          <a:xfrm>
            <a:off x="7719396"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a:extLst>
              <a:ext uri="{FF2B5EF4-FFF2-40B4-BE49-F238E27FC236}">
                <a16:creationId xmlns:a16="http://schemas.microsoft.com/office/drawing/2014/main" id="{2F911291-6BBC-2E47-BF2F-8D36D22DACFE}"/>
              </a:ext>
            </a:extLst>
          </p:cNvPr>
          <p:cNvSpPr/>
          <p:nvPr/>
        </p:nvSpPr>
        <p:spPr>
          <a:xfrm>
            <a:off x="8229605" y="4909938"/>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Oval 223">
            <a:extLst>
              <a:ext uri="{FF2B5EF4-FFF2-40B4-BE49-F238E27FC236}">
                <a16:creationId xmlns:a16="http://schemas.microsoft.com/office/drawing/2014/main" id="{6D2A768D-810C-A649-983D-204FDCB15252}"/>
              </a:ext>
            </a:extLst>
          </p:cNvPr>
          <p:cNvSpPr/>
          <p:nvPr/>
        </p:nvSpPr>
        <p:spPr>
          <a:xfrm>
            <a:off x="8726562" y="4909938"/>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Oval 224">
            <a:extLst>
              <a:ext uri="{FF2B5EF4-FFF2-40B4-BE49-F238E27FC236}">
                <a16:creationId xmlns:a16="http://schemas.microsoft.com/office/drawing/2014/main" id="{EA762C92-F13C-CD4A-B745-ACD8A48D0596}"/>
              </a:ext>
            </a:extLst>
          </p:cNvPr>
          <p:cNvSpPr/>
          <p:nvPr/>
        </p:nvSpPr>
        <p:spPr>
          <a:xfrm>
            <a:off x="1192695"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Oval 225">
            <a:extLst>
              <a:ext uri="{FF2B5EF4-FFF2-40B4-BE49-F238E27FC236}">
                <a16:creationId xmlns:a16="http://schemas.microsoft.com/office/drawing/2014/main" id="{ACE413F0-F4DA-4A4B-9234-04D9928D2ADB}"/>
              </a:ext>
            </a:extLst>
          </p:cNvPr>
          <p:cNvSpPr/>
          <p:nvPr/>
        </p:nvSpPr>
        <p:spPr>
          <a:xfrm>
            <a:off x="1702904"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a:extLst>
              <a:ext uri="{FF2B5EF4-FFF2-40B4-BE49-F238E27FC236}">
                <a16:creationId xmlns:a16="http://schemas.microsoft.com/office/drawing/2014/main" id="{1927F79C-7F2F-494B-AD39-121B41E4C0FD}"/>
              </a:ext>
            </a:extLst>
          </p:cNvPr>
          <p:cNvSpPr/>
          <p:nvPr/>
        </p:nvSpPr>
        <p:spPr>
          <a:xfrm>
            <a:off x="2199861"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a:extLst>
              <a:ext uri="{FF2B5EF4-FFF2-40B4-BE49-F238E27FC236}">
                <a16:creationId xmlns:a16="http://schemas.microsoft.com/office/drawing/2014/main" id="{1FD05EE5-72B3-BB45-B8C6-9F22D8489B4F}"/>
              </a:ext>
            </a:extLst>
          </p:cNvPr>
          <p:cNvSpPr/>
          <p:nvPr/>
        </p:nvSpPr>
        <p:spPr>
          <a:xfrm>
            <a:off x="2710070"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a:extLst>
              <a:ext uri="{FF2B5EF4-FFF2-40B4-BE49-F238E27FC236}">
                <a16:creationId xmlns:a16="http://schemas.microsoft.com/office/drawing/2014/main" id="{91F95B39-F6BF-D946-866B-7702113D04F1}"/>
              </a:ext>
            </a:extLst>
          </p:cNvPr>
          <p:cNvSpPr/>
          <p:nvPr/>
        </p:nvSpPr>
        <p:spPr>
          <a:xfrm>
            <a:off x="3200401"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Oval 229">
            <a:extLst>
              <a:ext uri="{FF2B5EF4-FFF2-40B4-BE49-F238E27FC236}">
                <a16:creationId xmlns:a16="http://schemas.microsoft.com/office/drawing/2014/main" id="{CE16F630-2472-A24C-8D86-40348987FD3C}"/>
              </a:ext>
            </a:extLst>
          </p:cNvPr>
          <p:cNvSpPr/>
          <p:nvPr/>
        </p:nvSpPr>
        <p:spPr>
          <a:xfrm>
            <a:off x="3710610"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a16="http://schemas.microsoft.com/office/drawing/2014/main" id="{B47AEDBB-CB04-3647-871F-9AF00BCD3FDA}"/>
              </a:ext>
            </a:extLst>
          </p:cNvPr>
          <p:cNvSpPr/>
          <p:nvPr/>
        </p:nvSpPr>
        <p:spPr>
          <a:xfrm>
            <a:off x="4207567"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a:extLst>
              <a:ext uri="{FF2B5EF4-FFF2-40B4-BE49-F238E27FC236}">
                <a16:creationId xmlns:a16="http://schemas.microsoft.com/office/drawing/2014/main" id="{B5DB5F2B-F11B-A34D-B7E2-D4DEF9A37D22}"/>
              </a:ext>
            </a:extLst>
          </p:cNvPr>
          <p:cNvSpPr/>
          <p:nvPr/>
        </p:nvSpPr>
        <p:spPr>
          <a:xfrm>
            <a:off x="4717776"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a:extLst>
              <a:ext uri="{FF2B5EF4-FFF2-40B4-BE49-F238E27FC236}">
                <a16:creationId xmlns:a16="http://schemas.microsoft.com/office/drawing/2014/main" id="{5C86168F-1E7D-8548-BEC6-F03DE00D5AA7}"/>
              </a:ext>
            </a:extLst>
          </p:cNvPr>
          <p:cNvSpPr/>
          <p:nvPr/>
        </p:nvSpPr>
        <p:spPr>
          <a:xfrm>
            <a:off x="5201481"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a16="http://schemas.microsoft.com/office/drawing/2014/main" id="{E31AA672-0CCC-7749-99D3-A62675A745E3}"/>
              </a:ext>
            </a:extLst>
          </p:cNvPr>
          <p:cNvSpPr/>
          <p:nvPr/>
        </p:nvSpPr>
        <p:spPr>
          <a:xfrm>
            <a:off x="5711690" y="540690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a:extLst>
              <a:ext uri="{FF2B5EF4-FFF2-40B4-BE49-F238E27FC236}">
                <a16:creationId xmlns:a16="http://schemas.microsoft.com/office/drawing/2014/main" id="{D6C4D7D7-9286-1749-9614-9B4876330B43}"/>
              </a:ext>
            </a:extLst>
          </p:cNvPr>
          <p:cNvSpPr/>
          <p:nvPr/>
        </p:nvSpPr>
        <p:spPr>
          <a:xfrm>
            <a:off x="6208647"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a:extLst>
              <a:ext uri="{FF2B5EF4-FFF2-40B4-BE49-F238E27FC236}">
                <a16:creationId xmlns:a16="http://schemas.microsoft.com/office/drawing/2014/main" id="{8E862C5F-0217-CD4D-A83F-D76F9E8E272D}"/>
              </a:ext>
            </a:extLst>
          </p:cNvPr>
          <p:cNvSpPr/>
          <p:nvPr/>
        </p:nvSpPr>
        <p:spPr>
          <a:xfrm>
            <a:off x="6718856"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a:extLst>
              <a:ext uri="{FF2B5EF4-FFF2-40B4-BE49-F238E27FC236}">
                <a16:creationId xmlns:a16="http://schemas.microsoft.com/office/drawing/2014/main" id="{823BE369-6A18-5A42-BA68-D7E0E036D83E}"/>
              </a:ext>
            </a:extLst>
          </p:cNvPr>
          <p:cNvSpPr/>
          <p:nvPr/>
        </p:nvSpPr>
        <p:spPr>
          <a:xfrm>
            <a:off x="7209187"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a:extLst>
              <a:ext uri="{FF2B5EF4-FFF2-40B4-BE49-F238E27FC236}">
                <a16:creationId xmlns:a16="http://schemas.microsoft.com/office/drawing/2014/main" id="{5FEB4E17-A5E6-5949-8DBB-BC2379DE5F96}"/>
              </a:ext>
            </a:extLst>
          </p:cNvPr>
          <p:cNvSpPr/>
          <p:nvPr/>
        </p:nvSpPr>
        <p:spPr>
          <a:xfrm>
            <a:off x="7719396"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a:extLst>
              <a:ext uri="{FF2B5EF4-FFF2-40B4-BE49-F238E27FC236}">
                <a16:creationId xmlns:a16="http://schemas.microsoft.com/office/drawing/2014/main" id="{23DE05EA-4DBD-FA40-823B-B16F778CB4B7}"/>
              </a:ext>
            </a:extLst>
          </p:cNvPr>
          <p:cNvSpPr/>
          <p:nvPr/>
        </p:nvSpPr>
        <p:spPr>
          <a:xfrm>
            <a:off x="8216353" y="540690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a:extLst>
              <a:ext uri="{FF2B5EF4-FFF2-40B4-BE49-F238E27FC236}">
                <a16:creationId xmlns:a16="http://schemas.microsoft.com/office/drawing/2014/main" id="{19DAA03E-B04A-C04B-B873-A075F64CF082}"/>
              </a:ext>
            </a:extLst>
          </p:cNvPr>
          <p:cNvSpPr/>
          <p:nvPr/>
        </p:nvSpPr>
        <p:spPr>
          <a:xfrm>
            <a:off x="8726562" y="540690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Oval 240">
            <a:extLst>
              <a:ext uri="{FF2B5EF4-FFF2-40B4-BE49-F238E27FC236}">
                <a16:creationId xmlns:a16="http://schemas.microsoft.com/office/drawing/2014/main" id="{8A9BD32C-DD2E-CF45-89B9-641C19E230BA}"/>
              </a:ext>
            </a:extLst>
          </p:cNvPr>
          <p:cNvSpPr/>
          <p:nvPr/>
        </p:nvSpPr>
        <p:spPr>
          <a:xfrm>
            <a:off x="9230151" y="4909938"/>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Oval 241">
            <a:extLst>
              <a:ext uri="{FF2B5EF4-FFF2-40B4-BE49-F238E27FC236}">
                <a16:creationId xmlns:a16="http://schemas.microsoft.com/office/drawing/2014/main" id="{882F4E82-BDC3-0E48-8925-0948A49BC85F}"/>
              </a:ext>
            </a:extLst>
          </p:cNvPr>
          <p:cNvSpPr/>
          <p:nvPr/>
        </p:nvSpPr>
        <p:spPr>
          <a:xfrm>
            <a:off x="10203845" y="4909938"/>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Oval 242">
            <a:extLst>
              <a:ext uri="{FF2B5EF4-FFF2-40B4-BE49-F238E27FC236}">
                <a16:creationId xmlns:a16="http://schemas.microsoft.com/office/drawing/2014/main" id="{208E7CA0-8238-624C-8CA1-543360B506C7}"/>
              </a:ext>
            </a:extLst>
          </p:cNvPr>
          <p:cNvSpPr/>
          <p:nvPr/>
        </p:nvSpPr>
        <p:spPr>
          <a:xfrm>
            <a:off x="10714054" y="4909938"/>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Oval 243">
            <a:extLst>
              <a:ext uri="{FF2B5EF4-FFF2-40B4-BE49-F238E27FC236}">
                <a16:creationId xmlns:a16="http://schemas.microsoft.com/office/drawing/2014/main" id="{3473EE65-CA52-B541-9EC0-7AC98569BCCA}"/>
              </a:ext>
            </a:extLst>
          </p:cNvPr>
          <p:cNvSpPr/>
          <p:nvPr/>
        </p:nvSpPr>
        <p:spPr>
          <a:xfrm>
            <a:off x="9716998" y="4909938"/>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Oval 244">
            <a:extLst>
              <a:ext uri="{FF2B5EF4-FFF2-40B4-BE49-F238E27FC236}">
                <a16:creationId xmlns:a16="http://schemas.microsoft.com/office/drawing/2014/main" id="{61A2F065-D730-5D43-8526-44811B491EE8}"/>
              </a:ext>
            </a:extLst>
          </p:cNvPr>
          <p:cNvSpPr/>
          <p:nvPr/>
        </p:nvSpPr>
        <p:spPr>
          <a:xfrm>
            <a:off x="9216899" y="540690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Oval 245">
            <a:extLst>
              <a:ext uri="{FF2B5EF4-FFF2-40B4-BE49-F238E27FC236}">
                <a16:creationId xmlns:a16="http://schemas.microsoft.com/office/drawing/2014/main" id="{B6A8C078-D9DE-8340-8973-D3CD57800DD0}"/>
              </a:ext>
            </a:extLst>
          </p:cNvPr>
          <p:cNvSpPr/>
          <p:nvPr/>
        </p:nvSpPr>
        <p:spPr>
          <a:xfrm>
            <a:off x="10203845" y="540690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Oval 246">
            <a:extLst>
              <a:ext uri="{FF2B5EF4-FFF2-40B4-BE49-F238E27FC236}">
                <a16:creationId xmlns:a16="http://schemas.microsoft.com/office/drawing/2014/main" id="{23FE90CB-2EC1-BB49-83F1-C12072CE67CC}"/>
              </a:ext>
            </a:extLst>
          </p:cNvPr>
          <p:cNvSpPr/>
          <p:nvPr/>
        </p:nvSpPr>
        <p:spPr>
          <a:xfrm>
            <a:off x="10700802" y="540690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Oval 247">
            <a:extLst>
              <a:ext uri="{FF2B5EF4-FFF2-40B4-BE49-F238E27FC236}">
                <a16:creationId xmlns:a16="http://schemas.microsoft.com/office/drawing/2014/main" id="{BA651F4D-09B8-884E-9794-B3B0724BAA6C}"/>
              </a:ext>
            </a:extLst>
          </p:cNvPr>
          <p:cNvSpPr/>
          <p:nvPr/>
        </p:nvSpPr>
        <p:spPr>
          <a:xfrm>
            <a:off x="9716998" y="540690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DB9351C-8A78-B842-A1FB-F19C05A411D4}"/>
              </a:ext>
            </a:extLst>
          </p:cNvPr>
          <p:cNvSpPr/>
          <p:nvPr/>
        </p:nvSpPr>
        <p:spPr>
          <a:xfrm>
            <a:off x="867266" y="273377"/>
            <a:ext cx="10906812" cy="6297105"/>
          </a:xfrm>
          <a:prstGeom prst="rect">
            <a:avLst/>
          </a:prstGeom>
          <a:solidFill>
            <a:schemeClr val="tx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wdUpDiag">
            <a:fgClr>
              <a:schemeClr val="accent6"/>
            </a:fgClr>
            <a:bgClr>
              <a:schemeClr val="bg1"/>
            </a:bgClr>
          </a:patt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wdUpDiag">
            <a:fgClr>
              <a:schemeClr val="accent6"/>
            </a:fgClr>
            <a:bgClr>
              <a:schemeClr val="bg1"/>
            </a:bgClr>
          </a:patt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solidDmnd">
            <a:fgClr>
              <a:schemeClr val="accent2"/>
            </a:fgClr>
            <a:bgClr>
              <a:schemeClr val="bg1"/>
            </a:bgClr>
          </a:patt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solidDmnd">
            <a:fgClr>
              <a:schemeClr val="accent2"/>
            </a:fgClr>
            <a:bgClr>
              <a:schemeClr val="bg1"/>
            </a:bgClr>
          </a:patt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pattFill prst="pct90">
            <a:fgClr>
              <a:schemeClr val="accent1"/>
            </a:fgClr>
            <a:bgClr>
              <a:schemeClr val="bg1"/>
            </a:bgClr>
          </a:patt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10217097" y="5877355"/>
            <a:ext cx="304800" cy="291548"/>
          </a:xfrm>
          <a:prstGeom prst="ellipse">
            <a:avLst/>
          </a:prstGeom>
          <a:solidFill>
            <a:schemeClr val="tx1">
              <a:lumMod val="50000"/>
              <a:lumOff val="50000"/>
            </a:schemeClr>
          </a:solidFill>
          <a:ln w="762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TextBox 248">
            <a:extLst>
              <a:ext uri="{FF2B5EF4-FFF2-40B4-BE49-F238E27FC236}">
                <a16:creationId xmlns:a16="http://schemas.microsoft.com/office/drawing/2014/main" id="{FBE3B2EA-E930-9C41-9226-825A1D6DA05B}"/>
              </a:ext>
            </a:extLst>
          </p:cNvPr>
          <p:cNvSpPr txBox="1"/>
          <p:nvPr/>
        </p:nvSpPr>
        <p:spPr>
          <a:xfrm rot="5400000">
            <a:off x="5916019" y="1039073"/>
            <a:ext cx="708848" cy="923330"/>
          </a:xfrm>
          <a:prstGeom prst="rect">
            <a:avLst/>
          </a:prstGeom>
          <a:noFill/>
        </p:spPr>
        <p:txBody>
          <a:bodyPr wrap="none" rtlCol="0">
            <a:spAutoFit/>
          </a:bodyPr>
          <a:lstStyle/>
          <a:p>
            <a:r>
              <a:rPr lang="en-US" sz="5400" dirty="0">
                <a:solidFill>
                  <a:schemeClr val="bg1"/>
                </a:solidFill>
              </a:rPr>
              <a:t>...</a:t>
            </a:r>
            <a:endParaRPr lang="en-US" dirty="0">
              <a:solidFill>
                <a:schemeClr val="bg1"/>
              </a:solidFill>
            </a:endParaRPr>
          </a:p>
        </p:txBody>
      </p:sp>
      <p:sp>
        <p:nvSpPr>
          <p:cNvPr id="250" name="Rectangle 249">
            <a:extLst>
              <a:ext uri="{FF2B5EF4-FFF2-40B4-BE49-F238E27FC236}">
                <a16:creationId xmlns:a16="http://schemas.microsoft.com/office/drawing/2014/main" id="{79839E6B-8B59-B24C-8C0E-CF1BF954F709}"/>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35601558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4A8BB968-593F-5A47-A591-F609A3F4D1C5}"/>
              </a:ext>
            </a:extLst>
          </p:cNvPr>
          <p:cNvSpPr>
            <a:spLocks noChangeAspect="1"/>
          </p:cNvSpPr>
          <p:nvPr/>
        </p:nvSpPr>
        <p:spPr>
          <a:xfrm>
            <a:off x="4160160" y="1503933"/>
            <a:ext cx="781115" cy="747154"/>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50D303A-8978-AE4D-941E-DA1FDD08A68B}"/>
              </a:ext>
            </a:extLst>
          </p:cNvPr>
          <p:cNvSpPr>
            <a:spLocks noChangeAspect="1"/>
          </p:cNvSpPr>
          <p:nvPr/>
        </p:nvSpPr>
        <p:spPr>
          <a:xfrm>
            <a:off x="4160160" y="2592585"/>
            <a:ext cx="782836" cy="748800"/>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D983BE8-1542-4A4E-8F92-F4E4EADA9BFE}"/>
              </a:ext>
            </a:extLst>
          </p:cNvPr>
          <p:cNvSpPr>
            <a:spLocks noChangeAspect="1"/>
          </p:cNvSpPr>
          <p:nvPr/>
        </p:nvSpPr>
        <p:spPr>
          <a:xfrm>
            <a:off x="4158439" y="3682883"/>
            <a:ext cx="782836" cy="748800"/>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78125DF-5D4E-E94C-BB05-BBCF5A37FCFE}"/>
              </a:ext>
            </a:extLst>
          </p:cNvPr>
          <p:cNvSpPr>
            <a:spLocks noChangeAspect="1"/>
          </p:cNvSpPr>
          <p:nvPr/>
        </p:nvSpPr>
        <p:spPr>
          <a:xfrm>
            <a:off x="4158439" y="4773181"/>
            <a:ext cx="782836" cy="7488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274F181E-C02E-6849-BCB8-6A244565691A}"/>
              </a:ext>
            </a:extLst>
          </p:cNvPr>
          <p:cNvSpPr txBox="1"/>
          <p:nvPr/>
        </p:nvSpPr>
        <p:spPr>
          <a:xfrm>
            <a:off x="5416062" y="1529856"/>
            <a:ext cx="2792944" cy="584775"/>
          </a:xfrm>
          <a:prstGeom prst="rect">
            <a:avLst/>
          </a:prstGeom>
          <a:noFill/>
        </p:spPr>
        <p:txBody>
          <a:bodyPr wrap="none" rtlCol="0">
            <a:spAutoFit/>
          </a:bodyPr>
          <a:lstStyle/>
          <a:p>
            <a:r>
              <a:rPr lang="en-US" sz="3200" dirty="0">
                <a:solidFill>
                  <a:schemeClr val="bg1"/>
                </a:solidFill>
              </a:rPr>
              <a:t>hair length = 10</a:t>
            </a:r>
          </a:p>
        </p:txBody>
      </p:sp>
      <p:sp>
        <p:nvSpPr>
          <p:cNvPr id="9" name="TextBox 8">
            <a:extLst>
              <a:ext uri="{FF2B5EF4-FFF2-40B4-BE49-F238E27FC236}">
                <a16:creationId xmlns:a16="http://schemas.microsoft.com/office/drawing/2014/main" id="{36025FAA-DF3D-7448-97AC-39E80C699DCC}"/>
              </a:ext>
            </a:extLst>
          </p:cNvPr>
          <p:cNvSpPr txBox="1"/>
          <p:nvPr/>
        </p:nvSpPr>
        <p:spPr>
          <a:xfrm>
            <a:off x="5449939" y="2659224"/>
            <a:ext cx="2792944" cy="584775"/>
          </a:xfrm>
          <a:prstGeom prst="rect">
            <a:avLst/>
          </a:prstGeom>
          <a:noFill/>
        </p:spPr>
        <p:txBody>
          <a:bodyPr wrap="none" rtlCol="0">
            <a:spAutoFit/>
          </a:bodyPr>
          <a:lstStyle/>
          <a:p>
            <a:r>
              <a:rPr lang="en-US" sz="3200" dirty="0">
                <a:solidFill>
                  <a:schemeClr val="bg1"/>
                </a:solidFill>
              </a:rPr>
              <a:t>hair length = 20</a:t>
            </a:r>
          </a:p>
        </p:txBody>
      </p:sp>
      <p:sp>
        <p:nvSpPr>
          <p:cNvPr id="10" name="TextBox 9">
            <a:extLst>
              <a:ext uri="{FF2B5EF4-FFF2-40B4-BE49-F238E27FC236}">
                <a16:creationId xmlns:a16="http://schemas.microsoft.com/office/drawing/2014/main" id="{888DAD12-DA5C-E748-8DAB-6D461CED4E9B}"/>
              </a:ext>
            </a:extLst>
          </p:cNvPr>
          <p:cNvSpPr txBox="1"/>
          <p:nvPr/>
        </p:nvSpPr>
        <p:spPr>
          <a:xfrm>
            <a:off x="5416062" y="3749522"/>
            <a:ext cx="2792944" cy="584775"/>
          </a:xfrm>
          <a:prstGeom prst="rect">
            <a:avLst/>
          </a:prstGeom>
          <a:noFill/>
        </p:spPr>
        <p:txBody>
          <a:bodyPr wrap="none" rtlCol="0">
            <a:spAutoFit/>
          </a:bodyPr>
          <a:lstStyle/>
          <a:p>
            <a:r>
              <a:rPr lang="en-US" sz="3200" dirty="0">
                <a:solidFill>
                  <a:schemeClr val="bg1"/>
                </a:solidFill>
              </a:rPr>
              <a:t>hair length = 30</a:t>
            </a:r>
          </a:p>
        </p:txBody>
      </p:sp>
      <p:sp>
        <p:nvSpPr>
          <p:cNvPr id="11" name="TextBox 10">
            <a:extLst>
              <a:ext uri="{FF2B5EF4-FFF2-40B4-BE49-F238E27FC236}">
                <a16:creationId xmlns:a16="http://schemas.microsoft.com/office/drawing/2014/main" id="{91831199-EFCB-5F4C-8459-B326ACFD5750}"/>
              </a:ext>
            </a:extLst>
          </p:cNvPr>
          <p:cNvSpPr txBox="1"/>
          <p:nvPr/>
        </p:nvSpPr>
        <p:spPr>
          <a:xfrm>
            <a:off x="5416062" y="4839820"/>
            <a:ext cx="2792944" cy="584775"/>
          </a:xfrm>
          <a:prstGeom prst="rect">
            <a:avLst/>
          </a:prstGeom>
          <a:noFill/>
        </p:spPr>
        <p:txBody>
          <a:bodyPr wrap="none" rtlCol="0">
            <a:spAutoFit/>
          </a:bodyPr>
          <a:lstStyle/>
          <a:p>
            <a:r>
              <a:rPr lang="en-US" sz="3200" dirty="0">
                <a:solidFill>
                  <a:schemeClr val="bg1"/>
                </a:solidFill>
              </a:rPr>
              <a:t>hair length = 40</a:t>
            </a:r>
          </a:p>
        </p:txBody>
      </p:sp>
      <p:sp>
        <p:nvSpPr>
          <p:cNvPr id="12" name="Rectangle 11">
            <a:extLst>
              <a:ext uri="{FF2B5EF4-FFF2-40B4-BE49-F238E27FC236}">
                <a16:creationId xmlns:a16="http://schemas.microsoft.com/office/drawing/2014/main" id="{02A4C40F-5DAF-7846-ABD8-CF3A990501E2}"/>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2123284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636117-A5EA-0342-A095-D6A23D28F2A6}"/>
              </a:ext>
            </a:extLst>
          </p:cNvPr>
          <p:cNvSpPr/>
          <p:nvPr/>
        </p:nvSpPr>
        <p:spPr>
          <a:xfrm>
            <a:off x="1205947"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5A999D6-0711-7E48-A93B-55F8928BDB2D}"/>
              </a:ext>
            </a:extLst>
          </p:cNvPr>
          <p:cNvSpPr/>
          <p:nvPr/>
        </p:nvSpPr>
        <p:spPr>
          <a:xfrm>
            <a:off x="1716156"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A221F7C-EFAA-8C49-B544-A7CFD5BC475A}"/>
              </a:ext>
            </a:extLst>
          </p:cNvPr>
          <p:cNvSpPr/>
          <p:nvPr/>
        </p:nvSpPr>
        <p:spPr>
          <a:xfrm>
            <a:off x="1219199"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CCE896E2-8CE1-0B4C-A846-38D8A0B31806}"/>
              </a:ext>
            </a:extLst>
          </p:cNvPr>
          <p:cNvSpPr/>
          <p:nvPr/>
        </p:nvSpPr>
        <p:spPr>
          <a:xfrm>
            <a:off x="1716156"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3DEF112-7D83-B946-9434-B82DB1EF5165}"/>
              </a:ext>
            </a:extLst>
          </p:cNvPr>
          <p:cNvSpPr/>
          <p:nvPr/>
        </p:nvSpPr>
        <p:spPr>
          <a:xfrm>
            <a:off x="2213113"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09589C0-0552-7B4A-926D-D422ED927CDF}"/>
              </a:ext>
            </a:extLst>
          </p:cNvPr>
          <p:cNvSpPr/>
          <p:nvPr/>
        </p:nvSpPr>
        <p:spPr>
          <a:xfrm>
            <a:off x="2723322"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FBF514-59E9-EA40-A6F8-89CD8A07D88C}"/>
              </a:ext>
            </a:extLst>
          </p:cNvPr>
          <p:cNvSpPr/>
          <p:nvPr/>
        </p:nvSpPr>
        <p:spPr>
          <a:xfrm>
            <a:off x="2226365"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B577660-593F-5544-94F7-5DA234882DE5}"/>
              </a:ext>
            </a:extLst>
          </p:cNvPr>
          <p:cNvSpPr/>
          <p:nvPr/>
        </p:nvSpPr>
        <p:spPr>
          <a:xfrm>
            <a:off x="2723322"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CD4245B-92B2-674A-B48D-4685C70DE22D}"/>
              </a:ext>
            </a:extLst>
          </p:cNvPr>
          <p:cNvSpPr/>
          <p:nvPr/>
        </p:nvSpPr>
        <p:spPr>
          <a:xfrm>
            <a:off x="1205947"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E0B823D-2669-A14E-91ED-489E26F96018}"/>
              </a:ext>
            </a:extLst>
          </p:cNvPr>
          <p:cNvSpPr/>
          <p:nvPr/>
        </p:nvSpPr>
        <p:spPr>
          <a:xfrm>
            <a:off x="1716156"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7E282A9-AA6A-674B-B920-E4C5CA2B3068}"/>
              </a:ext>
            </a:extLst>
          </p:cNvPr>
          <p:cNvSpPr/>
          <p:nvPr/>
        </p:nvSpPr>
        <p:spPr>
          <a:xfrm>
            <a:off x="1219199"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3A8C1DF-FF04-0545-B3C4-897295CF52B7}"/>
              </a:ext>
            </a:extLst>
          </p:cNvPr>
          <p:cNvSpPr/>
          <p:nvPr/>
        </p:nvSpPr>
        <p:spPr>
          <a:xfrm>
            <a:off x="1716156"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BA35E82-DD25-FD46-86AB-BA7F5DB04F00}"/>
              </a:ext>
            </a:extLst>
          </p:cNvPr>
          <p:cNvSpPr/>
          <p:nvPr/>
        </p:nvSpPr>
        <p:spPr>
          <a:xfrm>
            <a:off x="2213113"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834404E-4930-674A-AA01-C18636130D8D}"/>
              </a:ext>
            </a:extLst>
          </p:cNvPr>
          <p:cNvSpPr/>
          <p:nvPr/>
        </p:nvSpPr>
        <p:spPr>
          <a:xfrm>
            <a:off x="2723322"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631C667-54C2-0746-A17C-7C5C3B0307A2}"/>
              </a:ext>
            </a:extLst>
          </p:cNvPr>
          <p:cNvSpPr/>
          <p:nvPr/>
        </p:nvSpPr>
        <p:spPr>
          <a:xfrm>
            <a:off x="2226365"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B8AF51F-EBC7-D34A-B6B4-F563F8B09559}"/>
              </a:ext>
            </a:extLst>
          </p:cNvPr>
          <p:cNvSpPr/>
          <p:nvPr/>
        </p:nvSpPr>
        <p:spPr>
          <a:xfrm>
            <a:off x="2723322" y="2087220"/>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B628D1E-A194-984D-BB2F-81192059F327}"/>
              </a:ext>
            </a:extLst>
          </p:cNvPr>
          <p:cNvSpPr/>
          <p:nvPr/>
        </p:nvSpPr>
        <p:spPr>
          <a:xfrm>
            <a:off x="3200401"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9557BC21-920F-0041-8EBD-B8E31B83220A}"/>
              </a:ext>
            </a:extLst>
          </p:cNvPr>
          <p:cNvSpPr/>
          <p:nvPr/>
        </p:nvSpPr>
        <p:spPr>
          <a:xfrm>
            <a:off x="3710610"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5A2EE4F-CAB6-AD48-8782-6F5F05333E00}"/>
              </a:ext>
            </a:extLst>
          </p:cNvPr>
          <p:cNvSpPr/>
          <p:nvPr/>
        </p:nvSpPr>
        <p:spPr>
          <a:xfrm>
            <a:off x="3213653"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0D41CEA-5A76-9047-99C1-31E8A1F7F0F6}"/>
              </a:ext>
            </a:extLst>
          </p:cNvPr>
          <p:cNvSpPr/>
          <p:nvPr/>
        </p:nvSpPr>
        <p:spPr>
          <a:xfrm>
            <a:off x="3710610"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DC26AB-0559-1148-B452-54C01A61CE89}"/>
              </a:ext>
            </a:extLst>
          </p:cNvPr>
          <p:cNvSpPr/>
          <p:nvPr/>
        </p:nvSpPr>
        <p:spPr>
          <a:xfrm>
            <a:off x="4207567"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1273182-D686-2B4F-A500-DEC9C60E85E5}"/>
              </a:ext>
            </a:extLst>
          </p:cNvPr>
          <p:cNvSpPr/>
          <p:nvPr/>
        </p:nvSpPr>
        <p:spPr>
          <a:xfrm>
            <a:off x="4717776"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006E5FC-5120-884E-8489-41638CA2F0BE}"/>
              </a:ext>
            </a:extLst>
          </p:cNvPr>
          <p:cNvSpPr/>
          <p:nvPr/>
        </p:nvSpPr>
        <p:spPr>
          <a:xfrm>
            <a:off x="4220819"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C3451D9-9379-D141-8BB1-CEA5A7563F6A}"/>
              </a:ext>
            </a:extLst>
          </p:cNvPr>
          <p:cNvSpPr/>
          <p:nvPr/>
        </p:nvSpPr>
        <p:spPr>
          <a:xfrm>
            <a:off x="4717776"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DD23C03-6A8D-3344-B3FE-5D263A5D1088}"/>
              </a:ext>
            </a:extLst>
          </p:cNvPr>
          <p:cNvSpPr/>
          <p:nvPr/>
        </p:nvSpPr>
        <p:spPr>
          <a:xfrm>
            <a:off x="3200401"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10EA41A-C9EA-994A-94AD-3DB9978CD925}"/>
              </a:ext>
            </a:extLst>
          </p:cNvPr>
          <p:cNvSpPr/>
          <p:nvPr/>
        </p:nvSpPr>
        <p:spPr>
          <a:xfrm>
            <a:off x="3710610"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73B5A1D-0F4F-9045-B861-FAEF18F782C1}"/>
              </a:ext>
            </a:extLst>
          </p:cNvPr>
          <p:cNvSpPr/>
          <p:nvPr/>
        </p:nvSpPr>
        <p:spPr>
          <a:xfrm>
            <a:off x="3213653"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193B49-7487-714F-A608-6A2D364C18AF}"/>
              </a:ext>
            </a:extLst>
          </p:cNvPr>
          <p:cNvSpPr/>
          <p:nvPr/>
        </p:nvSpPr>
        <p:spPr>
          <a:xfrm>
            <a:off x="3710610"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6425960-3E27-5541-B0D8-252CC3A20D7A}"/>
              </a:ext>
            </a:extLst>
          </p:cNvPr>
          <p:cNvSpPr/>
          <p:nvPr/>
        </p:nvSpPr>
        <p:spPr>
          <a:xfrm>
            <a:off x="4207567" y="1616767"/>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FB0F94A-E8AA-0042-8ABE-C1C36CDCB486}"/>
              </a:ext>
            </a:extLst>
          </p:cNvPr>
          <p:cNvSpPr/>
          <p:nvPr/>
        </p:nvSpPr>
        <p:spPr>
          <a:xfrm>
            <a:off x="4717776"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896D96C-696B-574F-8000-15062FC8908B}"/>
              </a:ext>
            </a:extLst>
          </p:cNvPr>
          <p:cNvSpPr/>
          <p:nvPr/>
        </p:nvSpPr>
        <p:spPr>
          <a:xfrm>
            <a:off x="4220819"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0EA5239-BA18-2A46-B0B7-25646C59944A}"/>
              </a:ext>
            </a:extLst>
          </p:cNvPr>
          <p:cNvSpPr/>
          <p:nvPr/>
        </p:nvSpPr>
        <p:spPr>
          <a:xfrm>
            <a:off x="4717776"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2E55DCE-F35E-B041-B553-DFF463A28EB0}"/>
              </a:ext>
            </a:extLst>
          </p:cNvPr>
          <p:cNvSpPr/>
          <p:nvPr/>
        </p:nvSpPr>
        <p:spPr>
          <a:xfrm>
            <a:off x="1205947"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A7743F5-3D70-0F40-ACEC-FA8E20CAC928}"/>
              </a:ext>
            </a:extLst>
          </p:cNvPr>
          <p:cNvSpPr/>
          <p:nvPr/>
        </p:nvSpPr>
        <p:spPr>
          <a:xfrm>
            <a:off x="1716156"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2E6BAC6-1D5F-2C4B-8B85-A6CB489F1DCE}"/>
              </a:ext>
            </a:extLst>
          </p:cNvPr>
          <p:cNvSpPr/>
          <p:nvPr/>
        </p:nvSpPr>
        <p:spPr>
          <a:xfrm>
            <a:off x="1219199"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DA0D39EC-B4EE-8E46-A91A-EF3DBB229557}"/>
              </a:ext>
            </a:extLst>
          </p:cNvPr>
          <p:cNvSpPr/>
          <p:nvPr/>
        </p:nvSpPr>
        <p:spPr>
          <a:xfrm>
            <a:off x="1716156"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C520AF4-3F98-F54C-B529-A4E0D7076021}"/>
              </a:ext>
            </a:extLst>
          </p:cNvPr>
          <p:cNvSpPr/>
          <p:nvPr/>
        </p:nvSpPr>
        <p:spPr>
          <a:xfrm>
            <a:off x="221311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C57C511-10F0-2349-BF07-29652E44DB4F}"/>
              </a:ext>
            </a:extLst>
          </p:cNvPr>
          <p:cNvSpPr/>
          <p:nvPr/>
        </p:nvSpPr>
        <p:spPr>
          <a:xfrm>
            <a:off x="2723322"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1C9EEB18-F87E-2141-A970-5C5AA74C1883}"/>
              </a:ext>
            </a:extLst>
          </p:cNvPr>
          <p:cNvSpPr/>
          <p:nvPr/>
        </p:nvSpPr>
        <p:spPr>
          <a:xfrm>
            <a:off x="2226365" y="3028126"/>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68453D9D-E57A-C147-9772-01FADC0225F7}"/>
              </a:ext>
            </a:extLst>
          </p:cNvPr>
          <p:cNvSpPr/>
          <p:nvPr/>
        </p:nvSpPr>
        <p:spPr>
          <a:xfrm>
            <a:off x="2723322"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F781AE7-E36B-1743-83AE-BB47F4611F7E}"/>
              </a:ext>
            </a:extLst>
          </p:cNvPr>
          <p:cNvSpPr/>
          <p:nvPr/>
        </p:nvSpPr>
        <p:spPr>
          <a:xfrm>
            <a:off x="1205947"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A1CF7B84-A54D-604B-8E19-FB2862C30A44}"/>
              </a:ext>
            </a:extLst>
          </p:cNvPr>
          <p:cNvSpPr/>
          <p:nvPr/>
        </p:nvSpPr>
        <p:spPr>
          <a:xfrm>
            <a:off x="1716156"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DD63470-E9CA-D743-85D6-6363F1AF80C3}"/>
              </a:ext>
            </a:extLst>
          </p:cNvPr>
          <p:cNvSpPr/>
          <p:nvPr/>
        </p:nvSpPr>
        <p:spPr>
          <a:xfrm>
            <a:off x="1219199"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EFD25F2-21B8-5C4B-9E2B-D33BD536AF38}"/>
              </a:ext>
            </a:extLst>
          </p:cNvPr>
          <p:cNvSpPr/>
          <p:nvPr/>
        </p:nvSpPr>
        <p:spPr>
          <a:xfrm>
            <a:off x="1716156"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4DC3E08-8C7C-804C-9665-97C7B887B137}"/>
              </a:ext>
            </a:extLst>
          </p:cNvPr>
          <p:cNvSpPr/>
          <p:nvPr/>
        </p:nvSpPr>
        <p:spPr>
          <a:xfrm>
            <a:off x="221311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6DBD8DC-163E-2B46-A7FD-31EF284EDFBA}"/>
              </a:ext>
            </a:extLst>
          </p:cNvPr>
          <p:cNvSpPr/>
          <p:nvPr/>
        </p:nvSpPr>
        <p:spPr>
          <a:xfrm>
            <a:off x="272332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13BFC64-6A28-0B47-9615-2FB241D0712C}"/>
              </a:ext>
            </a:extLst>
          </p:cNvPr>
          <p:cNvSpPr/>
          <p:nvPr/>
        </p:nvSpPr>
        <p:spPr>
          <a:xfrm>
            <a:off x="222636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2D3F31B-1F07-044D-A662-DD5A0628C78F}"/>
              </a:ext>
            </a:extLst>
          </p:cNvPr>
          <p:cNvSpPr/>
          <p:nvPr/>
        </p:nvSpPr>
        <p:spPr>
          <a:xfrm>
            <a:off x="272332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89C281F-71DE-154A-ACEC-D8553D7402A3}"/>
              </a:ext>
            </a:extLst>
          </p:cNvPr>
          <p:cNvSpPr/>
          <p:nvPr/>
        </p:nvSpPr>
        <p:spPr>
          <a:xfrm>
            <a:off x="321365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90D2F8EE-4D27-854A-BA94-CE8FB2C64D50}"/>
              </a:ext>
            </a:extLst>
          </p:cNvPr>
          <p:cNvSpPr/>
          <p:nvPr/>
        </p:nvSpPr>
        <p:spPr>
          <a:xfrm>
            <a:off x="372386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DAFDAC1-9F01-DB44-A788-04E4E6D80AAE}"/>
              </a:ext>
            </a:extLst>
          </p:cNvPr>
          <p:cNvSpPr/>
          <p:nvPr/>
        </p:nvSpPr>
        <p:spPr>
          <a:xfrm>
            <a:off x="3226905"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8E029E5-C5B9-F940-B8BC-04F3EC13CA28}"/>
              </a:ext>
            </a:extLst>
          </p:cNvPr>
          <p:cNvSpPr/>
          <p:nvPr/>
        </p:nvSpPr>
        <p:spPr>
          <a:xfrm>
            <a:off x="372386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FC95DDF-F67A-1641-915D-1DE0B36234B0}"/>
              </a:ext>
            </a:extLst>
          </p:cNvPr>
          <p:cNvSpPr/>
          <p:nvPr/>
        </p:nvSpPr>
        <p:spPr>
          <a:xfrm>
            <a:off x="4220819"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7E3A31E2-A4F5-EA4A-B755-47690E3D8973}"/>
              </a:ext>
            </a:extLst>
          </p:cNvPr>
          <p:cNvSpPr/>
          <p:nvPr/>
        </p:nvSpPr>
        <p:spPr>
          <a:xfrm>
            <a:off x="4731028"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4278BF37-6B02-1444-85D5-F0B68C5C3EF5}"/>
              </a:ext>
            </a:extLst>
          </p:cNvPr>
          <p:cNvSpPr/>
          <p:nvPr/>
        </p:nvSpPr>
        <p:spPr>
          <a:xfrm>
            <a:off x="4234071"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7C51CB1-4067-2C4E-A96F-495F85831E3B}"/>
              </a:ext>
            </a:extLst>
          </p:cNvPr>
          <p:cNvSpPr/>
          <p:nvPr/>
        </p:nvSpPr>
        <p:spPr>
          <a:xfrm>
            <a:off x="4731028" y="3028126"/>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CE2A96E-1CFB-4340-9D89-284C04558198}"/>
              </a:ext>
            </a:extLst>
          </p:cNvPr>
          <p:cNvSpPr/>
          <p:nvPr/>
        </p:nvSpPr>
        <p:spPr>
          <a:xfrm>
            <a:off x="321365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6726BE74-1AB6-D942-A874-DFA4FFA30BCA}"/>
              </a:ext>
            </a:extLst>
          </p:cNvPr>
          <p:cNvSpPr/>
          <p:nvPr/>
        </p:nvSpPr>
        <p:spPr>
          <a:xfrm>
            <a:off x="372386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05A363-A86A-3140-AAE2-061C9F65F8E9}"/>
              </a:ext>
            </a:extLst>
          </p:cNvPr>
          <p:cNvSpPr/>
          <p:nvPr/>
        </p:nvSpPr>
        <p:spPr>
          <a:xfrm>
            <a:off x="322690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CAD248B-9622-1544-8B9A-E7F70416E6DB}"/>
              </a:ext>
            </a:extLst>
          </p:cNvPr>
          <p:cNvSpPr/>
          <p:nvPr/>
        </p:nvSpPr>
        <p:spPr>
          <a:xfrm>
            <a:off x="372386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92A4C76B-304E-1E4D-B0E2-82607C0A6D33}"/>
              </a:ext>
            </a:extLst>
          </p:cNvPr>
          <p:cNvSpPr/>
          <p:nvPr/>
        </p:nvSpPr>
        <p:spPr>
          <a:xfrm>
            <a:off x="4220819"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24E1C85D-6559-6746-A721-AA536A9EC167}"/>
              </a:ext>
            </a:extLst>
          </p:cNvPr>
          <p:cNvSpPr/>
          <p:nvPr/>
        </p:nvSpPr>
        <p:spPr>
          <a:xfrm>
            <a:off x="4731028"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E8B4E361-D57C-6743-BA23-B8CAABA1A5BB}"/>
              </a:ext>
            </a:extLst>
          </p:cNvPr>
          <p:cNvSpPr/>
          <p:nvPr/>
        </p:nvSpPr>
        <p:spPr>
          <a:xfrm>
            <a:off x="4234071"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384C6CE9-3AEF-8A4B-BC3A-6C02FE07937D}"/>
              </a:ext>
            </a:extLst>
          </p:cNvPr>
          <p:cNvSpPr/>
          <p:nvPr/>
        </p:nvSpPr>
        <p:spPr>
          <a:xfrm>
            <a:off x="4731028"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CC458EA8-7828-5143-B0F8-49A6B0744159}"/>
              </a:ext>
            </a:extLst>
          </p:cNvPr>
          <p:cNvSpPr/>
          <p:nvPr/>
        </p:nvSpPr>
        <p:spPr>
          <a:xfrm>
            <a:off x="5214733"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A40E96C-CD4A-574C-BEB4-1855EBBA476B}"/>
              </a:ext>
            </a:extLst>
          </p:cNvPr>
          <p:cNvSpPr/>
          <p:nvPr/>
        </p:nvSpPr>
        <p:spPr>
          <a:xfrm>
            <a:off x="5724942"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D259342D-EF31-D845-859B-50C755302836}"/>
              </a:ext>
            </a:extLst>
          </p:cNvPr>
          <p:cNvSpPr/>
          <p:nvPr/>
        </p:nvSpPr>
        <p:spPr>
          <a:xfrm>
            <a:off x="5227985"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44D4A014-16DF-6742-9F84-BAA3D6345465}"/>
              </a:ext>
            </a:extLst>
          </p:cNvPr>
          <p:cNvSpPr/>
          <p:nvPr/>
        </p:nvSpPr>
        <p:spPr>
          <a:xfrm>
            <a:off x="5724942"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6B69753-E4C5-0949-9E4F-7DB27F98817F}"/>
              </a:ext>
            </a:extLst>
          </p:cNvPr>
          <p:cNvSpPr/>
          <p:nvPr/>
        </p:nvSpPr>
        <p:spPr>
          <a:xfrm>
            <a:off x="6221899" y="675861"/>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D40E7DB4-2D2D-E34C-8AD4-5B5C37A95083}"/>
              </a:ext>
            </a:extLst>
          </p:cNvPr>
          <p:cNvSpPr/>
          <p:nvPr/>
        </p:nvSpPr>
        <p:spPr>
          <a:xfrm>
            <a:off x="6732108" y="675861"/>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DA442ABA-B8C6-874B-AD7A-6163EBF174CE}"/>
              </a:ext>
            </a:extLst>
          </p:cNvPr>
          <p:cNvSpPr/>
          <p:nvPr/>
        </p:nvSpPr>
        <p:spPr>
          <a:xfrm>
            <a:off x="6235151"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436AF527-59C0-5F40-8FE6-113485D6E607}"/>
              </a:ext>
            </a:extLst>
          </p:cNvPr>
          <p:cNvSpPr/>
          <p:nvPr/>
        </p:nvSpPr>
        <p:spPr>
          <a:xfrm>
            <a:off x="6732108"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F3ABC60A-48DE-E442-A86F-BFC2D7D65A05}"/>
              </a:ext>
            </a:extLst>
          </p:cNvPr>
          <p:cNvSpPr/>
          <p:nvPr/>
        </p:nvSpPr>
        <p:spPr>
          <a:xfrm>
            <a:off x="5214733"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D5A44FC-A0FE-434C-BCC9-B1058953B1A3}"/>
              </a:ext>
            </a:extLst>
          </p:cNvPr>
          <p:cNvSpPr/>
          <p:nvPr/>
        </p:nvSpPr>
        <p:spPr>
          <a:xfrm>
            <a:off x="5724942"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38699B90-2DD6-E844-897C-40AFF9E5BAF0}"/>
              </a:ext>
            </a:extLst>
          </p:cNvPr>
          <p:cNvSpPr/>
          <p:nvPr/>
        </p:nvSpPr>
        <p:spPr>
          <a:xfrm>
            <a:off x="5227985"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ABEC75F6-F71A-304A-8DE8-A24EC6F9EC66}"/>
              </a:ext>
            </a:extLst>
          </p:cNvPr>
          <p:cNvSpPr/>
          <p:nvPr/>
        </p:nvSpPr>
        <p:spPr>
          <a:xfrm>
            <a:off x="5724942"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76EE3541-0157-0142-AF5D-70E42550008C}"/>
              </a:ext>
            </a:extLst>
          </p:cNvPr>
          <p:cNvSpPr/>
          <p:nvPr/>
        </p:nvSpPr>
        <p:spPr>
          <a:xfrm>
            <a:off x="6221899"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D859B0A0-852F-6D4B-B2A5-0DCF31A1507F}"/>
              </a:ext>
            </a:extLst>
          </p:cNvPr>
          <p:cNvSpPr/>
          <p:nvPr/>
        </p:nvSpPr>
        <p:spPr>
          <a:xfrm>
            <a:off x="6732108"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9D243103-41A2-7D48-ABBE-8C3097205B63}"/>
              </a:ext>
            </a:extLst>
          </p:cNvPr>
          <p:cNvSpPr/>
          <p:nvPr/>
        </p:nvSpPr>
        <p:spPr>
          <a:xfrm>
            <a:off x="6235151"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CA912DDA-3646-C443-89F1-4F83F676F902}"/>
              </a:ext>
            </a:extLst>
          </p:cNvPr>
          <p:cNvSpPr/>
          <p:nvPr/>
        </p:nvSpPr>
        <p:spPr>
          <a:xfrm>
            <a:off x="6732108" y="2087220"/>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68CE6BA2-0631-E14F-8A0B-A6C071F198D4}"/>
              </a:ext>
            </a:extLst>
          </p:cNvPr>
          <p:cNvSpPr/>
          <p:nvPr/>
        </p:nvSpPr>
        <p:spPr>
          <a:xfrm>
            <a:off x="7209187"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0B0FD8CF-9E03-D44A-8D30-32AF0A578F9E}"/>
              </a:ext>
            </a:extLst>
          </p:cNvPr>
          <p:cNvSpPr/>
          <p:nvPr/>
        </p:nvSpPr>
        <p:spPr>
          <a:xfrm>
            <a:off x="7719396"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A95D4705-0469-0D46-997C-77BD3676356D}"/>
              </a:ext>
            </a:extLst>
          </p:cNvPr>
          <p:cNvSpPr/>
          <p:nvPr/>
        </p:nvSpPr>
        <p:spPr>
          <a:xfrm>
            <a:off x="7222439"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DD01DAF1-15B7-0544-A000-DC6CB25B0E77}"/>
              </a:ext>
            </a:extLst>
          </p:cNvPr>
          <p:cNvSpPr/>
          <p:nvPr/>
        </p:nvSpPr>
        <p:spPr>
          <a:xfrm>
            <a:off x="7719396" y="1146314"/>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43DC7157-D32E-1D41-9E04-D693379D574D}"/>
              </a:ext>
            </a:extLst>
          </p:cNvPr>
          <p:cNvSpPr/>
          <p:nvPr/>
        </p:nvSpPr>
        <p:spPr>
          <a:xfrm>
            <a:off x="8216353"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618B48B7-5737-5C45-B0A6-8225EE43AB38}"/>
              </a:ext>
            </a:extLst>
          </p:cNvPr>
          <p:cNvSpPr/>
          <p:nvPr/>
        </p:nvSpPr>
        <p:spPr>
          <a:xfrm>
            <a:off x="8726562" y="675861"/>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45A52B9D-BF5C-8341-8DE4-86AA5CC65597}"/>
              </a:ext>
            </a:extLst>
          </p:cNvPr>
          <p:cNvSpPr/>
          <p:nvPr/>
        </p:nvSpPr>
        <p:spPr>
          <a:xfrm>
            <a:off x="8229605"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3F2761FB-842E-5C4B-8BEF-F8E07C174842}"/>
              </a:ext>
            </a:extLst>
          </p:cNvPr>
          <p:cNvSpPr/>
          <p:nvPr/>
        </p:nvSpPr>
        <p:spPr>
          <a:xfrm>
            <a:off x="8726562"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4480AAA4-C9A2-0E40-A821-380B7F9426F3}"/>
              </a:ext>
            </a:extLst>
          </p:cNvPr>
          <p:cNvSpPr/>
          <p:nvPr/>
        </p:nvSpPr>
        <p:spPr>
          <a:xfrm>
            <a:off x="7209187" y="1616767"/>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5CB412FF-A08E-F442-8D46-B3A89E84B37E}"/>
              </a:ext>
            </a:extLst>
          </p:cNvPr>
          <p:cNvSpPr/>
          <p:nvPr/>
        </p:nvSpPr>
        <p:spPr>
          <a:xfrm>
            <a:off x="7719396"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146C7195-7F69-9845-82D9-D7F263EF95AC}"/>
              </a:ext>
            </a:extLst>
          </p:cNvPr>
          <p:cNvSpPr/>
          <p:nvPr/>
        </p:nvSpPr>
        <p:spPr>
          <a:xfrm>
            <a:off x="7222439"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DDA2BA3E-8933-BD49-9446-235F24B29BC9}"/>
              </a:ext>
            </a:extLst>
          </p:cNvPr>
          <p:cNvSpPr/>
          <p:nvPr/>
        </p:nvSpPr>
        <p:spPr>
          <a:xfrm>
            <a:off x="7719396"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6FB9B89D-1F77-E74D-AE02-F6582A4230B7}"/>
              </a:ext>
            </a:extLst>
          </p:cNvPr>
          <p:cNvSpPr/>
          <p:nvPr/>
        </p:nvSpPr>
        <p:spPr>
          <a:xfrm>
            <a:off x="8216353"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C4C2EB0-86ED-C149-842B-227D0938014B}"/>
              </a:ext>
            </a:extLst>
          </p:cNvPr>
          <p:cNvSpPr/>
          <p:nvPr/>
        </p:nvSpPr>
        <p:spPr>
          <a:xfrm>
            <a:off x="8726562"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C5A9B0C-6D72-D94E-99B1-9592F00215DC}"/>
              </a:ext>
            </a:extLst>
          </p:cNvPr>
          <p:cNvSpPr/>
          <p:nvPr/>
        </p:nvSpPr>
        <p:spPr>
          <a:xfrm>
            <a:off x="8229605"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4508BD1-A87A-3040-9D49-1469ADABA31D}"/>
              </a:ext>
            </a:extLst>
          </p:cNvPr>
          <p:cNvSpPr/>
          <p:nvPr/>
        </p:nvSpPr>
        <p:spPr>
          <a:xfrm>
            <a:off x="8726562"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6A5C0E6D-3BDF-4E45-87E9-E992F09EC5EC}"/>
              </a:ext>
            </a:extLst>
          </p:cNvPr>
          <p:cNvSpPr/>
          <p:nvPr/>
        </p:nvSpPr>
        <p:spPr>
          <a:xfrm>
            <a:off x="5214733"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8AE396FB-8296-0A45-B4F9-9E4D1923D5FE}"/>
              </a:ext>
            </a:extLst>
          </p:cNvPr>
          <p:cNvSpPr/>
          <p:nvPr/>
        </p:nvSpPr>
        <p:spPr>
          <a:xfrm>
            <a:off x="572494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5FE7942A-6925-0E44-94B1-7E04E0FF4E82}"/>
              </a:ext>
            </a:extLst>
          </p:cNvPr>
          <p:cNvSpPr/>
          <p:nvPr/>
        </p:nvSpPr>
        <p:spPr>
          <a:xfrm>
            <a:off x="5227985"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ADC4C01D-84C6-804E-8928-68E53187663E}"/>
              </a:ext>
            </a:extLst>
          </p:cNvPr>
          <p:cNvSpPr/>
          <p:nvPr/>
        </p:nvSpPr>
        <p:spPr>
          <a:xfrm>
            <a:off x="572494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5BB5100E-7D6E-2C40-B19C-763E2C4DE593}"/>
              </a:ext>
            </a:extLst>
          </p:cNvPr>
          <p:cNvSpPr/>
          <p:nvPr/>
        </p:nvSpPr>
        <p:spPr>
          <a:xfrm>
            <a:off x="622189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9DEF72C-299B-254D-8F93-330B9DA5C98C}"/>
              </a:ext>
            </a:extLst>
          </p:cNvPr>
          <p:cNvSpPr/>
          <p:nvPr/>
        </p:nvSpPr>
        <p:spPr>
          <a:xfrm>
            <a:off x="673210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E78031E6-D644-2E42-A1F3-4B75D6AF2F9A}"/>
              </a:ext>
            </a:extLst>
          </p:cNvPr>
          <p:cNvSpPr/>
          <p:nvPr/>
        </p:nvSpPr>
        <p:spPr>
          <a:xfrm>
            <a:off x="6235151"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8CC5A699-13EA-1D43-B2E7-36B3CA3C443A}"/>
              </a:ext>
            </a:extLst>
          </p:cNvPr>
          <p:cNvSpPr/>
          <p:nvPr/>
        </p:nvSpPr>
        <p:spPr>
          <a:xfrm>
            <a:off x="673210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9935E693-08E7-C64E-AF38-2CDA48443127}"/>
              </a:ext>
            </a:extLst>
          </p:cNvPr>
          <p:cNvSpPr/>
          <p:nvPr/>
        </p:nvSpPr>
        <p:spPr>
          <a:xfrm>
            <a:off x="5214733"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76CE35EF-CFB9-FC46-9269-D0038B50582D}"/>
              </a:ext>
            </a:extLst>
          </p:cNvPr>
          <p:cNvSpPr/>
          <p:nvPr/>
        </p:nvSpPr>
        <p:spPr>
          <a:xfrm>
            <a:off x="572494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66B3F048-2EEC-3948-B4F8-FC1E28491D11}"/>
              </a:ext>
            </a:extLst>
          </p:cNvPr>
          <p:cNvSpPr/>
          <p:nvPr/>
        </p:nvSpPr>
        <p:spPr>
          <a:xfrm>
            <a:off x="5227985"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EAA7865F-E3E0-2749-991D-2FCB63A4525C}"/>
              </a:ext>
            </a:extLst>
          </p:cNvPr>
          <p:cNvSpPr/>
          <p:nvPr/>
        </p:nvSpPr>
        <p:spPr>
          <a:xfrm>
            <a:off x="572494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16FF958-4626-5B46-9999-9F3AF555795F}"/>
              </a:ext>
            </a:extLst>
          </p:cNvPr>
          <p:cNvSpPr/>
          <p:nvPr/>
        </p:nvSpPr>
        <p:spPr>
          <a:xfrm>
            <a:off x="622189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8F6FCCB3-1A53-EC4A-8A89-B33C17BFE65D}"/>
              </a:ext>
            </a:extLst>
          </p:cNvPr>
          <p:cNvSpPr/>
          <p:nvPr/>
        </p:nvSpPr>
        <p:spPr>
          <a:xfrm>
            <a:off x="673210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0AE786C7-4BD3-8341-9ACD-48BE5545284C}"/>
              </a:ext>
            </a:extLst>
          </p:cNvPr>
          <p:cNvSpPr/>
          <p:nvPr/>
        </p:nvSpPr>
        <p:spPr>
          <a:xfrm>
            <a:off x="623515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515D7012-D9FC-2D4E-9012-BD0B38BC1F9D}"/>
              </a:ext>
            </a:extLst>
          </p:cNvPr>
          <p:cNvSpPr/>
          <p:nvPr/>
        </p:nvSpPr>
        <p:spPr>
          <a:xfrm>
            <a:off x="673210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82B24B0E-903F-2548-BFF2-76F0DC07BB19}"/>
              </a:ext>
            </a:extLst>
          </p:cNvPr>
          <p:cNvSpPr/>
          <p:nvPr/>
        </p:nvSpPr>
        <p:spPr>
          <a:xfrm>
            <a:off x="722243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BB37CEF0-A61D-B64D-8275-992FA9E532DD}"/>
              </a:ext>
            </a:extLst>
          </p:cNvPr>
          <p:cNvSpPr/>
          <p:nvPr/>
        </p:nvSpPr>
        <p:spPr>
          <a:xfrm>
            <a:off x="773264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45E032-4A36-9743-A283-679A3626B24E}"/>
              </a:ext>
            </a:extLst>
          </p:cNvPr>
          <p:cNvSpPr/>
          <p:nvPr/>
        </p:nvSpPr>
        <p:spPr>
          <a:xfrm>
            <a:off x="7235691"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4F412AB0-0FC2-E544-A864-9CAA91679029}"/>
              </a:ext>
            </a:extLst>
          </p:cNvPr>
          <p:cNvSpPr/>
          <p:nvPr/>
        </p:nvSpPr>
        <p:spPr>
          <a:xfrm>
            <a:off x="773264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FE7D6759-CF66-BF48-8D85-D2B2ADC2B990}"/>
              </a:ext>
            </a:extLst>
          </p:cNvPr>
          <p:cNvSpPr/>
          <p:nvPr/>
        </p:nvSpPr>
        <p:spPr>
          <a:xfrm>
            <a:off x="8229605" y="2557673"/>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4DCFC15D-2580-7848-A786-3941FF77D069}"/>
              </a:ext>
            </a:extLst>
          </p:cNvPr>
          <p:cNvSpPr/>
          <p:nvPr/>
        </p:nvSpPr>
        <p:spPr>
          <a:xfrm>
            <a:off x="8739814"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1D203C72-A584-1746-BDA6-E2300A89BEB8}"/>
              </a:ext>
            </a:extLst>
          </p:cNvPr>
          <p:cNvSpPr/>
          <p:nvPr/>
        </p:nvSpPr>
        <p:spPr>
          <a:xfrm>
            <a:off x="8242857"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34215D57-B82A-354C-BCA8-8D19E36FB5DB}"/>
              </a:ext>
            </a:extLst>
          </p:cNvPr>
          <p:cNvSpPr/>
          <p:nvPr/>
        </p:nvSpPr>
        <p:spPr>
          <a:xfrm>
            <a:off x="8739814"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41A76BB7-6AB3-294A-B61A-190407E32B29}"/>
              </a:ext>
            </a:extLst>
          </p:cNvPr>
          <p:cNvSpPr/>
          <p:nvPr/>
        </p:nvSpPr>
        <p:spPr>
          <a:xfrm>
            <a:off x="722243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5FDF61D0-DEC0-974A-95A4-649B92CC8078}"/>
              </a:ext>
            </a:extLst>
          </p:cNvPr>
          <p:cNvSpPr/>
          <p:nvPr/>
        </p:nvSpPr>
        <p:spPr>
          <a:xfrm>
            <a:off x="773264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3506F3D8-7F36-E149-B9A7-95156A667B67}"/>
              </a:ext>
            </a:extLst>
          </p:cNvPr>
          <p:cNvSpPr/>
          <p:nvPr/>
        </p:nvSpPr>
        <p:spPr>
          <a:xfrm>
            <a:off x="723569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7A1D1BD0-ECA5-564E-81A6-B1178CB1BAB9}"/>
              </a:ext>
            </a:extLst>
          </p:cNvPr>
          <p:cNvSpPr/>
          <p:nvPr/>
        </p:nvSpPr>
        <p:spPr>
          <a:xfrm>
            <a:off x="773264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8CBD7745-8557-4849-ADE6-48C16779E7D0}"/>
              </a:ext>
            </a:extLst>
          </p:cNvPr>
          <p:cNvSpPr/>
          <p:nvPr/>
        </p:nvSpPr>
        <p:spPr>
          <a:xfrm>
            <a:off x="8229605"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A920FF7D-DD6E-D24F-9316-D0B953E9DBA7}"/>
              </a:ext>
            </a:extLst>
          </p:cNvPr>
          <p:cNvSpPr/>
          <p:nvPr/>
        </p:nvSpPr>
        <p:spPr>
          <a:xfrm>
            <a:off x="8739814"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2B88D314-FD4D-7949-9FA3-22C8A5B7A38C}"/>
              </a:ext>
            </a:extLst>
          </p:cNvPr>
          <p:cNvSpPr/>
          <p:nvPr/>
        </p:nvSpPr>
        <p:spPr>
          <a:xfrm>
            <a:off x="8242857"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BC4DCF2B-36A6-5143-8725-C7DC7231E65C}"/>
              </a:ext>
            </a:extLst>
          </p:cNvPr>
          <p:cNvSpPr/>
          <p:nvPr/>
        </p:nvSpPr>
        <p:spPr>
          <a:xfrm>
            <a:off x="8739814"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D93C8CB3-B808-EE40-85BB-86D7128DFF04}"/>
              </a:ext>
            </a:extLst>
          </p:cNvPr>
          <p:cNvSpPr/>
          <p:nvPr/>
        </p:nvSpPr>
        <p:spPr>
          <a:xfrm>
            <a:off x="1205947"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3F6ED73C-1011-DA4E-B2F0-31D2324EB58D}"/>
              </a:ext>
            </a:extLst>
          </p:cNvPr>
          <p:cNvSpPr/>
          <p:nvPr/>
        </p:nvSpPr>
        <p:spPr>
          <a:xfrm>
            <a:off x="1716156"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3BD32B0F-88CC-FD4E-8347-EDDEC334D55E}"/>
              </a:ext>
            </a:extLst>
          </p:cNvPr>
          <p:cNvSpPr/>
          <p:nvPr/>
        </p:nvSpPr>
        <p:spPr>
          <a:xfrm>
            <a:off x="221311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9079C2D1-D39B-7A41-B13B-3A2A5FB98507}"/>
              </a:ext>
            </a:extLst>
          </p:cNvPr>
          <p:cNvSpPr/>
          <p:nvPr/>
        </p:nvSpPr>
        <p:spPr>
          <a:xfrm>
            <a:off x="272332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AB4A3748-103D-6F47-953C-A413858FB3D1}"/>
              </a:ext>
            </a:extLst>
          </p:cNvPr>
          <p:cNvSpPr/>
          <p:nvPr/>
        </p:nvSpPr>
        <p:spPr>
          <a:xfrm>
            <a:off x="1716156"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8EF41714-62C8-8548-9ED7-0D3BF3CDDAC8}"/>
              </a:ext>
            </a:extLst>
          </p:cNvPr>
          <p:cNvSpPr/>
          <p:nvPr/>
        </p:nvSpPr>
        <p:spPr>
          <a:xfrm>
            <a:off x="2723322"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D830DEF2-68BC-0940-86E7-0858FDE60DE0}"/>
              </a:ext>
            </a:extLst>
          </p:cNvPr>
          <p:cNvSpPr/>
          <p:nvPr/>
        </p:nvSpPr>
        <p:spPr>
          <a:xfrm>
            <a:off x="321365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45F79D46-0F9D-9E46-99AB-770EC017160B}"/>
              </a:ext>
            </a:extLst>
          </p:cNvPr>
          <p:cNvSpPr/>
          <p:nvPr/>
        </p:nvSpPr>
        <p:spPr>
          <a:xfrm>
            <a:off x="372386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59B5B070-E19D-C640-89BB-18651135D336}"/>
              </a:ext>
            </a:extLst>
          </p:cNvPr>
          <p:cNvSpPr/>
          <p:nvPr/>
        </p:nvSpPr>
        <p:spPr>
          <a:xfrm>
            <a:off x="4220819"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C8A07CC6-8908-F24B-ADE9-E4E42616D78A}"/>
              </a:ext>
            </a:extLst>
          </p:cNvPr>
          <p:cNvSpPr/>
          <p:nvPr/>
        </p:nvSpPr>
        <p:spPr>
          <a:xfrm>
            <a:off x="4731028"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3D1B004F-A630-2548-990D-41D68E3643C8}"/>
              </a:ext>
            </a:extLst>
          </p:cNvPr>
          <p:cNvSpPr/>
          <p:nvPr/>
        </p:nvSpPr>
        <p:spPr>
          <a:xfrm>
            <a:off x="322690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412489B1-811C-4E44-8348-55AE9A9987E8}"/>
              </a:ext>
            </a:extLst>
          </p:cNvPr>
          <p:cNvSpPr/>
          <p:nvPr/>
        </p:nvSpPr>
        <p:spPr>
          <a:xfrm>
            <a:off x="4234071"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8AFDCDB6-7044-864A-A549-00EA0DCACEC7}"/>
              </a:ext>
            </a:extLst>
          </p:cNvPr>
          <p:cNvSpPr/>
          <p:nvPr/>
        </p:nvSpPr>
        <p:spPr>
          <a:xfrm>
            <a:off x="5214733"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196FBC40-F0ED-1D49-853C-4389601AD568}"/>
              </a:ext>
            </a:extLst>
          </p:cNvPr>
          <p:cNvSpPr/>
          <p:nvPr/>
        </p:nvSpPr>
        <p:spPr>
          <a:xfrm>
            <a:off x="572494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CD5BA72A-5715-F143-8592-88A22E063894}"/>
              </a:ext>
            </a:extLst>
          </p:cNvPr>
          <p:cNvSpPr/>
          <p:nvPr/>
        </p:nvSpPr>
        <p:spPr>
          <a:xfrm>
            <a:off x="622189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1FF05E12-075E-0F4B-9438-C66C0B54B8F9}"/>
              </a:ext>
            </a:extLst>
          </p:cNvPr>
          <p:cNvSpPr/>
          <p:nvPr/>
        </p:nvSpPr>
        <p:spPr>
          <a:xfrm>
            <a:off x="673210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D5295C5F-27D0-B642-884D-BF38883DA4EA}"/>
              </a:ext>
            </a:extLst>
          </p:cNvPr>
          <p:cNvSpPr/>
          <p:nvPr/>
        </p:nvSpPr>
        <p:spPr>
          <a:xfrm>
            <a:off x="5227985"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DEA170BA-75CC-7049-B319-C2387CA26A98}"/>
              </a:ext>
            </a:extLst>
          </p:cNvPr>
          <p:cNvSpPr/>
          <p:nvPr/>
        </p:nvSpPr>
        <p:spPr>
          <a:xfrm>
            <a:off x="572494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2D0CF834-F89B-AF47-96BB-36B74A842120}"/>
              </a:ext>
            </a:extLst>
          </p:cNvPr>
          <p:cNvSpPr/>
          <p:nvPr/>
        </p:nvSpPr>
        <p:spPr>
          <a:xfrm>
            <a:off x="673210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AF877346-0A56-C749-8907-D9CA6537CE20}"/>
              </a:ext>
            </a:extLst>
          </p:cNvPr>
          <p:cNvSpPr/>
          <p:nvPr/>
        </p:nvSpPr>
        <p:spPr>
          <a:xfrm>
            <a:off x="722243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BE008612-169F-2143-A98C-D62220CD027E}"/>
              </a:ext>
            </a:extLst>
          </p:cNvPr>
          <p:cNvSpPr/>
          <p:nvPr/>
        </p:nvSpPr>
        <p:spPr>
          <a:xfrm>
            <a:off x="773264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22036B33-510C-B845-BCF4-6DDEE7DE6F26}"/>
              </a:ext>
            </a:extLst>
          </p:cNvPr>
          <p:cNvSpPr/>
          <p:nvPr/>
        </p:nvSpPr>
        <p:spPr>
          <a:xfrm>
            <a:off x="8229605" y="446599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F34B537D-1CD7-E840-9538-92F386CEC159}"/>
              </a:ext>
            </a:extLst>
          </p:cNvPr>
          <p:cNvSpPr/>
          <p:nvPr/>
        </p:nvSpPr>
        <p:spPr>
          <a:xfrm>
            <a:off x="8739814"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327349D4-AC38-BE45-BFA8-17CC772142F3}"/>
              </a:ext>
            </a:extLst>
          </p:cNvPr>
          <p:cNvSpPr/>
          <p:nvPr/>
        </p:nvSpPr>
        <p:spPr>
          <a:xfrm>
            <a:off x="773264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DCF45B97-B8A0-384F-A65B-F2431739E271}"/>
              </a:ext>
            </a:extLst>
          </p:cNvPr>
          <p:cNvSpPr/>
          <p:nvPr/>
        </p:nvSpPr>
        <p:spPr>
          <a:xfrm>
            <a:off x="8242857" y="5877355"/>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735F7E66-3F83-7742-AF7B-F37E7F73898C}"/>
              </a:ext>
            </a:extLst>
          </p:cNvPr>
          <p:cNvSpPr/>
          <p:nvPr/>
        </p:nvSpPr>
        <p:spPr>
          <a:xfrm>
            <a:off x="9216899"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id="{CA8D300A-108F-F746-A769-F323B5C3050D}"/>
              </a:ext>
            </a:extLst>
          </p:cNvPr>
          <p:cNvSpPr/>
          <p:nvPr/>
        </p:nvSpPr>
        <p:spPr>
          <a:xfrm>
            <a:off x="9727108"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id="{FB60986E-5D94-0541-927D-1217E20C2436}"/>
              </a:ext>
            </a:extLst>
          </p:cNvPr>
          <p:cNvSpPr/>
          <p:nvPr/>
        </p:nvSpPr>
        <p:spPr>
          <a:xfrm>
            <a:off x="9230151"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id="{56B8EC0C-24E4-554C-83EF-BF9D774C2208}"/>
              </a:ext>
            </a:extLst>
          </p:cNvPr>
          <p:cNvSpPr/>
          <p:nvPr/>
        </p:nvSpPr>
        <p:spPr>
          <a:xfrm>
            <a:off x="9727108" y="1146314"/>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id="{8458C3E1-D790-5F48-A760-230C37534743}"/>
              </a:ext>
            </a:extLst>
          </p:cNvPr>
          <p:cNvSpPr/>
          <p:nvPr/>
        </p:nvSpPr>
        <p:spPr>
          <a:xfrm>
            <a:off x="10224065"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id="{1CDD3D20-A661-E449-B28C-4113C934B1DD}"/>
              </a:ext>
            </a:extLst>
          </p:cNvPr>
          <p:cNvSpPr/>
          <p:nvPr/>
        </p:nvSpPr>
        <p:spPr>
          <a:xfrm>
            <a:off x="10734274"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id="{679FC79B-BA03-874F-A9B0-D7936D1E2EC5}"/>
              </a:ext>
            </a:extLst>
          </p:cNvPr>
          <p:cNvSpPr/>
          <p:nvPr/>
        </p:nvSpPr>
        <p:spPr>
          <a:xfrm>
            <a:off x="10237317"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id="{B447AF49-1314-9D43-9950-355925169891}"/>
              </a:ext>
            </a:extLst>
          </p:cNvPr>
          <p:cNvSpPr/>
          <p:nvPr/>
        </p:nvSpPr>
        <p:spPr>
          <a:xfrm>
            <a:off x="10734274" y="1146314"/>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id="{77E54F20-ACB7-2A43-87B7-2636D7321C37}"/>
              </a:ext>
            </a:extLst>
          </p:cNvPr>
          <p:cNvSpPr/>
          <p:nvPr/>
        </p:nvSpPr>
        <p:spPr>
          <a:xfrm>
            <a:off x="9216899"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id="{6AF9D322-BE62-F440-969B-5712054B95BA}"/>
              </a:ext>
            </a:extLst>
          </p:cNvPr>
          <p:cNvSpPr/>
          <p:nvPr/>
        </p:nvSpPr>
        <p:spPr>
          <a:xfrm>
            <a:off x="9727108"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id="{74E88B03-9ECF-5C4D-9794-61169BAE2FBA}"/>
              </a:ext>
            </a:extLst>
          </p:cNvPr>
          <p:cNvSpPr/>
          <p:nvPr/>
        </p:nvSpPr>
        <p:spPr>
          <a:xfrm>
            <a:off x="9230151" y="2087220"/>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id="{8C496B9C-46C3-784D-B7BC-F61CE72112D2}"/>
              </a:ext>
            </a:extLst>
          </p:cNvPr>
          <p:cNvSpPr/>
          <p:nvPr/>
        </p:nvSpPr>
        <p:spPr>
          <a:xfrm>
            <a:off x="9727108" y="2087220"/>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id="{9090A3E3-096B-4D4A-A310-338BE11C07FF}"/>
              </a:ext>
            </a:extLst>
          </p:cNvPr>
          <p:cNvSpPr/>
          <p:nvPr/>
        </p:nvSpPr>
        <p:spPr>
          <a:xfrm>
            <a:off x="10224065"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id="{4A86FE6D-1EA4-0148-8505-A11F0139F7D6}"/>
              </a:ext>
            </a:extLst>
          </p:cNvPr>
          <p:cNvSpPr/>
          <p:nvPr/>
        </p:nvSpPr>
        <p:spPr>
          <a:xfrm>
            <a:off x="10734274"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id="{AD7711F5-758F-C549-A38D-4FF057D90E07}"/>
              </a:ext>
            </a:extLst>
          </p:cNvPr>
          <p:cNvSpPr/>
          <p:nvPr/>
        </p:nvSpPr>
        <p:spPr>
          <a:xfrm>
            <a:off x="10237317"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id="{D6B065F5-D0EF-894D-902B-C7673DEB1DFC}"/>
              </a:ext>
            </a:extLst>
          </p:cNvPr>
          <p:cNvSpPr/>
          <p:nvPr/>
        </p:nvSpPr>
        <p:spPr>
          <a:xfrm>
            <a:off x="10734274"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74B917FD-74F6-AD47-AA55-9E6CA31836D2}"/>
              </a:ext>
            </a:extLst>
          </p:cNvPr>
          <p:cNvSpPr/>
          <p:nvPr/>
        </p:nvSpPr>
        <p:spPr>
          <a:xfrm>
            <a:off x="9230151"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6842267F-F717-E04C-83B8-230C02988341}"/>
              </a:ext>
            </a:extLst>
          </p:cNvPr>
          <p:cNvSpPr/>
          <p:nvPr/>
        </p:nvSpPr>
        <p:spPr>
          <a:xfrm>
            <a:off x="9740360"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29515A9D-E59B-1C4E-8086-8F1F58843ED2}"/>
              </a:ext>
            </a:extLst>
          </p:cNvPr>
          <p:cNvSpPr/>
          <p:nvPr/>
        </p:nvSpPr>
        <p:spPr>
          <a:xfrm>
            <a:off x="9243403"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D4B9E682-E0BF-DC40-AA29-B95DF0EF448E}"/>
              </a:ext>
            </a:extLst>
          </p:cNvPr>
          <p:cNvSpPr/>
          <p:nvPr/>
        </p:nvSpPr>
        <p:spPr>
          <a:xfrm>
            <a:off x="9740360"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EB5CFBB5-6E85-0D48-9D37-B3870121B499}"/>
              </a:ext>
            </a:extLst>
          </p:cNvPr>
          <p:cNvSpPr/>
          <p:nvPr/>
        </p:nvSpPr>
        <p:spPr>
          <a:xfrm>
            <a:off x="10237317"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11C574F0-3DA9-FC45-B042-64E21E33D424}"/>
              </a:ext>
            </a:extLst>
          </p:cNvPr>
          <p:cNvSpPr/>
          <p:nvPr/>
        </p:nvSpPr>
        <p:spPr>
          <a:xfrm>
            <a:off x="10747526"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BAB8FD1C-1AFE-6C4A-8E4A-951C64EDA7E9}"/>
              </a:ext>
            </a:extLst>
          </p:cNvPr>
          <p:cNvSpPr/>
          <p:nvPr/>
        </p:nvSpPr>
        <p:spPr>
          <a:xfrm>
            <a:off x="10250569"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a:extLst>
              <a:ext uri="{FF2B5EF4-FFF2-40B4-BE49-F238E27FC236}">
                <a16:creationId xmlns:a16="http://schemas.microsoft.com/office/drawing/2014/main" id="{00943622-6D23-1A49-8AE4-56F852C6CECE}"/>
              </a:ext>
            </a:extLst>
          </p:cNvPr>
          <p:cNvSpPr/>
          <p:nvPr/>
        </p:nvSpPr>
        <p:spPr>
          <a:xfrm>
            <a:off x="10747526"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a:extLst>
              <a:ext uri="{FF2B5EF4-FFF2-40B4-BE49-F238E27FC236}">
                <a16:creationId xmlns:a16="http://schemas.microsoft.com/office/drawing/2014/main" id="{379E4C28-3827-4B4C-B9F1-F1541C96EF20}"/>
              </a:ext>
            </a:extLst>
          </p:cNvPr>
          <p:cNvSpPr/>
          <p:nvPr/>
        </p:nvSpPr>
        <p:spPr>
          <a:xfrm>
            <a:off x="9230151" y="3498579"/>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5A5F3855-C64A-D645-BB66-BBE7B695A0BC}"/>
              </a:ext>
            </a:extLst>
          </p:cNvPr>
          <p:cNvSpPr/>
          <p:nvPr/>
        </p:nvSpPr>
        <p:spPr>
          <a:xfrm>
            <a:off x="9740360"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CD9BABE9-AA0F-C043-A3D1-2DBDC7DDFEB1}"/>
              </a:ext>
            </a:extLst>
          </p:cNvPr>
          <p:cNvSpPr/>
          <p:nvPr/>
        </p:nvSpPr>
        <p:spPr>
          <a:xfrm>
            <a:off x="9243403" y="3969032"/>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308A50CC-F102-D84A-B530-BA312D9D2F27}"/>
              </a:ext>
            </a:extLst>
          </p:cNvPr>
          <p:cNvSpPr/>
          <p:nvPr/>
        </p:nvSpPr>
        <p:spPr>
          <a:xfrm>
            <a:off x="9740360"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3C4412D4-67BD-ED47-B834-23906F99B31F}"/>
              </a:ext>
            </a:extLst>
          </p:cNvPr>
          <p:cNvSpPr/>
          <p:nvPr/>
        </p:nvSpPr>
        <p:spPr>
          <a:xfrm>
            <a:off x="10237317"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C7F43333-6F85-5343-8D6C-322F23957478}"/>
              </a:ext>
            </a:extLst>
          </p:cNvPr>
          <p:cNvSpPr/>
          <p:nvPr/>
        </p:nvSpPr>
        <p:spPr>
          <a:xfrm>
            <a:off x="10747526"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D345B190-3DC5-1644-8CCE-CE923F92FCD5}"/>
              </a:ext>
            </a:extLst>
          </p:cNvPr>
          <p:cNvSpPr/>
          <p:nvPr/>
        </p:nvSpPr>
        <p:spPr>
          <a:xfrm>
            <a:off x="10250569"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1F9341D0-8083-1344-8D2B-3F35369D7261}"/>
              </a:ext>
            </a:extLst>
          </p:cNvPr>
          <p:cNvSpPr/>
          <p:nvPr/>
        </p:nvSpPr>
        <p:spPr>
          <a:xfrm>
            <a:off x="10747526"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B7FE2460-4510-F149-B209-4211FB3C1BBC}"/>
              </a:ext>
            </a:extLst>
          </p:cNvPr>
          <p:cNvSpPr/>
          <p:nvPr/>
        </p:nvSpPr>
        <p:spPr>
          <a:xfrm>
            <a:off x="9230151"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a:extLst>
              <a:ext uri="{FF2B5EF4-FFF2-40B4-BE49-F238E27FC236}">
                <a16:creationId xmlns:a16="http://schemas.microsoft.com/office/drawing/2014/main" id="{998D8BCC-3E48-8C4E-AB4F-F510CCF9B447}"/>
              </a:ext>
            </a:extLst>
          </p:cNvPr>
          <p:cNvSpPr/>
          <p:nvPr/>
        </p:nvSpPr>
        <p:spPr>
          <a:xfrm>
            <a:off x="9740360"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A5A464E6-B276-214F-A158-CB18CF0C4E07}"/>
              </a:ext>
            </a:extLst>
          </p:cNvPr>
          <p:cNvSpPr/>
          <p:nvPr/>
        </p:nvSpPr>
        <p:spPr>
          <a:xfrm>
            <a:off x="10237317"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5E920263-D539-344C-830E-019E862C3A69}"/>
              </a:ext>
            </a:extLst>
          </p:cNvPr>
          <p:cNvSpPr/>
          <p:nvPr/>
        </p:nvSpPr>
        <p:spPr>
          <a:xfrm>
            <a:off x="10747526"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a:extLst>
              <a:ext uri="{FF2B5EF4-FFF2-40B4-BE49-F238E27FC236}">
                <a16:creationId xmlns:a16="http://schemas.microsoft.com/office/drawing/2014/main" id="{D0D88AFA-31B8-DB41-958B-35CCB74A2D0A}"/>
              </a:ext>
            </a:extLst>
          </p:cNvPr>
          <p:cNvSpPr/>
          <p:nvPr/>
        </p:nvSpPr>
        <p:spPr>
          <a:xfrm>
            <a:off x="9243403"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9740360"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F3FB950E-ECA5-E94A-842F-D0A925F906D4}"/>
              </a:ext>
            </a:extLst>
          </p:cNvPr>
          <p:cNvSpPr/>
          <p:nvPr/>
        </p:nvSpPr>
        <p:spPr>
          <a:xfrm>
            <a:off x="10250569"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3D18C1EB-F76C-6147-B4FD-B639B44635BD}"/>
              </a:ext>
            </a:extLst>
          </p:cNvPr>
          <p:cNvSpPr/>
          <p:nvPr/>
        </p:nvSpPr>
        <p:spPr>
          <a:xfrm>
            <a:off x="10747526"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0ED1EC0-6F95-DB43-8522-54BBD0CCCE0E}"/>
              </a:ext>
            </a:extLst>
          </p:cNvPr>
          <p:cNvSpPr txBox="1"/>
          <p:nvPr/>
        </p:nvSpPr>
        <p:spPr>
          <a:xfrm rot="5400000">
            <a:off x="6019875" y="4802697"/>
            <a:ext cx="708848" cy="923330"/>
          </a:xfrm>
          <a:prstGeom prst="rect">
            <a:avLst/>
          </a:prstGeom>
          <a:noFill/>
        </p:spPr>
        <p:txBody>
          <a:bodyPr wrap="none" rtlCol="0">
            <a:spAutoFit/>
          </a:bodyPr>
          <a:lstStyle/>
          <a:p>
            <a:r>
              <a:rPr lang="en-US" sz="5400" dirty="0">
                <a:solidFill>
                  <a:schemeClr val="bg1"/>
                </a:solidFill>
              </a:rPr>
              <a:t>...</a:t>
            </a:r>
            <a:endParaRPr lang="en-US" dirty="0">
              <a:solidFill>
                <a:schemeClr val="bg1"/>
              </a:solidFill>
            </a:endParaRPr>
          </a:p>
        </p:txBody>
      </p:sp>
      <p:sp>
        <p:nvSpPr>
          <p:cNvPr id="203" name="Rectangle 202">
            <a:extLst>
              <a:ext uri="{FF2B5EF4-FFF2-40B4-BE49-F238E27FC236}">
                <a16:creationId xmlns:a16="http://schemas.microsoft.com/office/drawing/2014/main" id="{51120753-7975-FC45-8C37-132986165CA0}"/>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36735186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A059-3F82-BD45-B804-DDF5BD6BA7BA}"/>
              </a:ext>
            </a:extLst>
          </p:cNvPr>
          <p:cNvSpPr>
            <a:spLocks noGrp="1"/>
          </p:cNvSpPr>
          <p:nvPr>
            <p:ph type="title"/>
          </p:nvPr>
        </p:nvSpPr>
        <p:spPr>
          <a:xfrm>
            <a:off x="866480" y="2589851"/>
            <a:ext cx="10515600" cy="1325563"/>
          </a:xfrm>
        </p:spPr>
        <p:txBody>
          <a:bodyPr>
            <a:normAutofit fontScale="90000"/>
          </a:bodyPr>
          <a:lstStyle/>
          <a:p>
            <a:pPr algn="ctr"/>
            <a:r>
              <a:rPr lang="en-US" dirty="0">
                <a:solidFill>
                  <a:schemeClr val="bg1"/>
                </a:solidFill>
              </a:rPr>
              <a:t>caution: </a:t>
            </a:r>
            <a:br>
              <a:rPr lang="en-US" dirty="0">
                <a:solidFill>
                  <a:schemeClr val="bg1"/>
                </a:solidFill>
              </a:rPr>
            </a:br>
            <a:br>
              <a:rPr lang="en-US" dirty="0">
                <a:solidFill>
                  <a:schemeClr val="bg1"/>
                </a:solidFill>
              </a:rPr>
            </a:br>
            <a:r>
              <a:rPr lang="en-US" dirty="0">
                <a:solidFill>
                  <a:schemeClr val="bg1"/>
                </a:solidFill>
              </a:rPr>
              <a:t>if the sample does not look like the population, bootstrap inference will be wrong</a:t>
            </a:r>
          </a:p>
        </p:txBody>
      </p:sp>
      <p:sp>
        <p:nvSpPr>
          <p:cNvPr id="4" name="Rectangle 3">
            <a:extLst>
              <a:ext uri="{FF2B5EF4-FFF2-40B4-BE49-F238E27FC236}">
                <a16:creationId xmlns:a16="http://schemas.microsoft.com/office/drawing/2014/main" id="{AEED0E38-89F5-1A47-BD23-D6320CF0F060}"/>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250954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636117-A5EA-0342-A095-D6A23D28F2A6}"/>
              </a:ext>
            </a:extLst>
          </p:cNvPr>
          <p:cNvSpPr/>
          <p:nvPr/>
        </p:nvSpPr>
        <p:spPr>
          <a:xfrm>
            <a:off x="1205947"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5A999D6-0711-7E48-A93B-55F8928BDB2D}"/>
              </a:ext>
            </a:extLst>
          </p:cNvPr>
          <p:cNvSpPr/>
          <p:nvPr/>
        </p:nvSpPr>
        <p:spPr>
          <a:xfrm>
            <a:off x="1716156"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A221F7C-EFAA-8C49-B544-A7CFD5BC475A}"/>
              </a:ext>
            </a:extLst>
          </p:cNvPr>
          <p:cNvSpPr/>
          <p:nvPr/>
        </p:nvSpPr>
        <p:spPr>
          <a:xfrm>
            <a:off x="1219199"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CCE896E2-8CE1-0B4C-A846-38D8A0B31806}"/>
              </a:ext>
            </a:extLst>
          </p:cNvPr>
          <p:cNvSpPr/>
          <p:nvPr/>
        </p:nvSpPr>
        <p:spPr>
          <a:xfrm>
            <a:off x="1716156"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3DEF112-7D83-B946-9434-B82DB1EF5165}"/>
              </a:ext>
            </a:extLst>
          </p:cNvPr>
          <p:cNvSpPr/>
          <p:nvPr/>
        </p:nvSpPr>
        <p:spPr>
          <a:xfrm>
            <a:off x="2213113"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09589C0-0552-7B4A-926D-D422ED927CDF}"/>
              </a:ext>
            </a:extLst>
          </p:cNvPr>
          <p:cNvSpPr/>
          <p:nvPr/>
        </p:nvSpPr>
        <p:spPr>
          <a:xfrm>
            <a:off x="2723322"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FBF514-59E9-EA40-A6F8-89CD8A07D88C}"/>
              </a:ext>
            </a:extLst>
          </p:cNvPr>
          <p:cNvSpPr/>
          <p:nvPr/>
        </p:nvSpPr>
        <p:spPr>
          <a:xfrm>
            <a:off x="2226365"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B577660-593F-5544-94F7-5DA234882DE5}"/>
              </a:ext>
            </a:extLst>
          </p:cNvPr>
          <p:cNvSpPr/>
          <p:nvPr/>
        </p:nvSpPr>
        <p:spPr>
          <a:xfrm>
            <a:off x="2723322"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CD4245B-92B2-674A-B48D-4685C70DE22D}"/>
              </a:ext>
            </a:extLst>
          </p:cNvPr>
          <p:cNvSpPr/>
          <p:nvPr/>
        </p:nvSpPr>
        <p:spPr>
          <a:xfrm>
            <a:off x="1205947"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E0B823D-2669-A14E-91ED-489E26F96018}"/>
              </a:ext>
            </a:extLst>
          </p:cNvPr>
          <p:cNvSpPr/>
          <p:nvPr/>
        </p:nvSpPr>
        <p:spPr>
          <a:xfrm>
            <a:off x="1716156"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7E282A9-AA6A-674B-B920-E4C5CA2B3068}"/>
              </a:ext>
            </a:extLst>
          </p:cNvPr>
          <p:cNvSpPr/>
          <p:nvPr/>
        </p:nvSpPr>
        <p:spPr>
          <a:xfrm>
            <a:off x="1219199"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3A8C1DF-FF04-0545-B3C4-897295CF52B7}"/>
              </a:ext>
            </a:extLst>
          </p:cNvPr>
          <p:cNvSpPr/>
          <p:nvPr/>
        </p:nvSpPr>
        <p:spPr>
          <a:xfrm>
            <a:off x="1716156"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BA35E82-DD25-FD46-86AB-BA7F5DB04F00}"/>
              </a:ext>
            </a:extLst>
          </p:cNvPr>
          <p:cNvSpPr/>
          <p:nvPr/>
        </p:nvSpPr>
        <p:spPr>
          <a:xfrm>
            <a:off x="2213113"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834404E-4930-674A-AA01-C18636130D8D}"/>
              </a:ext>
            </a:extLst>
          </p:cNvPr>
          <p:cNvSpPr/>
          <p:nvPr/>
        </p:nvSpPr>
        <p:spPr>
          <a:xfrm>
            <a:off x="2723322"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631C667-54C2-0746-A17C-7C5C3B0307A2}"/>
              </a:ext>
            </a:extLst>
          </p:cNvPr>
          <p:cNvSpPr/>
          <p:nvPr/>
        </p:nvSpPr>
        <p:spPr>
          <a:xfrm>
            <a:off x="2226365"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B8AF51F-EBC7-D34A-B6B4-F563F8B09559}"/>
              </a:ext>
            </a:extLst>
          </p:cNvPr>
          <p:cNvSpPr/>
          <p:nvPr/>
        </p:nvSpPr>
        <p:spPr>
          <a:xfrm>
            <a:off x="2723322" y="2087220"/>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B628D1E-A194-984D-BB2F-81192059F327}"/>
              </a:ext>
            </a:extLst>
          </p:cNvPr>
          <p:cNvSpPr/>
          <p:nvPr/>
        </p:nvSpPr>
        <p:spPr>
          <a:xfrm>
            <a:off x="3200401"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9557BC21-920F-0041-8EBD-B8E31B83220A}"/>
              </a:ext>
            </a:extLst>
          </p:cNvPr>
          <p:cNvSpPr/>
          <p:nvPr/>
        </p:nvSpPr>
        <p:spPr>
          <a:xfrm>
            <a:off x="3710610"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5A2EE4F-CAB6-AD48-8782-6F5F05333E00}"/>
              </a:ext>
            </a:extLst>
          </p:cNvPr>
          <p:cNvSpPr/>
          <p:nvPr/>
        </p:nvSpPr>
        <p:spPr>
          <a:xfrm>
            <a:off x="3213653"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0D41CEA-5A76-9047-99C1-31E8A1F7F0F6}"/>
              </a:ext>
            </a:extLst>
          </p:cNvPr>
          <p:cNvSpPr/>
          <p:nvPr/>
        </p:nvSpPr>
        <p:spPr>
          <a:xfrm>
            <a:off x="3710610"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DC26AB-0559-1148-B452-54C01A61CE89}"/>
              </a:ext>
            </a:extLst>
          </p:cNvPr>
          <p:cNvSpPr/>
          <p:nvPr/>
        </p:nvSpPr>
        <p:spPr>
          <a:xfrm>
            <a:off x="4207567"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1273182-D686-2B4F-A500-DEC9C60E85E5}"/>
              </a:ext>
            </a:extLst>
          </p:cNvPr>
          <p:cNvSpPr/>
          <p:nvPr/>
        </p:nvSpPr>
        <p:spPr>
          <a:xfrm>
            <a:off x="4717776"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006E5FC-5120-884E-8489-41638CA2F0BE}"/>
              </a:ext>
            </a:extLst>
          </p:cNvPr>
          <p:cNvSpPr/>
          <p:nvPr/>
        </p:nvSpPr>
        <p:spPr>
          <a:xfrm>
            <a:off x="4220819"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C3451D9-9379-D141-8BB1-CEA5A7563F6A}"/>
              </a:ext>
            </a:extLst>
          </p:cNvPr>
          <p:cNvSpPr/>
          <p:nvPr/>
        </p:nvSpPr>
        <p:spPr>
          <a:xfrm>
            <a:off x="4717776"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DD23C03-6A8D-3344-B3FE-5D263A5D1088}"/>
              </a:ext>
            </a:extLst>
          </p:cNvPr>
          <p:cNvSpPr/>
          <p:nvPr/>
        </p:nvSpPr>
        <p:spPr>
          <a:xfrm>
            <a:off x="3200401"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10EA41A-C9EA-994A-94AD-3DB9978CD925}"/>
              </a:ext>
            </a:extLst>
          </p:cNvPr>
          <p:cNvSpPr/>
          <p:nvPr/>
        </p:nvSpPr>
        <p:spPr>
          <a:xfrm>
            <a:off x="3710610"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73B5A1D-0F4F-9045-B861-FAEF18F782C1}"/>
              </a:ext>
            </a:extLst>
          </p:cNvPr>
          <p:cNvSpPr/>
          <p:nvPr/>
        </p:nvSpPr>
        <p:spPr>
          <a:xfrm>
            <a:off x="3213653"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193B49-7487-714F-A608-6A2D364C18AF}"/>
              </a:ext>
            </a:extLst>
          </p:cNvPr>
          <p:cNvSpPr/>
          <p:nvPr/>
        </p:nvSpPr>
        <p:spPr>
          <a:xfrm>
            <a:off x="3710610"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6425960-3E27-5541-B0D8-252CC3A20D7A}"/>
              </a:ext>
            </a:extLst>
          </p:cNvPr>
          <p:cNvSpPr/>
          <p:nvPr/>
        </p:nvSpPr>
        <p:spPr>
          <a:xfrm>
            <a:off x="4207567" y="1616767"/>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FB0F94A-E8AA-0042-8ABE-C1C36CDCB486}"/>
              </a:ext>
            </a:extLst>
          </p:cNvPr>
          <p:cNvSpPr/>
          <p:nvPr/>
        </p:nvSpPr>
        <p:spPr>
          <a:xfrm>
            <a:off x="4717776"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896D96C-696B-574F-8000-15062FC8908B}"/>
              </a:ext>
            </a:extLst>
          </p:cNvPr>
          <p:cNvSpPr/>
          <p:nvPr/>
        </p:nvSpPr>
        <p:spPr>
          <a:xfrm>
            <a:off x="4220819"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0EA5239-BA18-2A46-B0B7-25646C59944A}"/>
              </a:ext>
            </a:extLst>
          </p:cNvPr>
          <p:cNvSpPr/>
          <p:nvPr/>
        </p:nvSpPr>
        <p:spPr>
          <a:xfrm>
            <a:off x="4717776"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2E55DCE-F35E-B041-B553-DFF463A28EB0}"/>
              </a:ext>
            </a:extLst>
          </p:cNvPr>
          <p:cNvSpPr/>
          <p:nvPr/>
        </p:nvSpPr>
        <p:spPr>
          <a:xfrm>
            <a:off x="1205947"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A7743F5-3D70-0F40-ACEC-FA8E20CAC928}"/>
              </a:ext>
            </a:extLst>
          </p:cNvPr>
          <p:cNvSpPr/>
          <p:nvPr/>
        </p:nvSpPr>
        <p:spPr>
          <a:xfrm>
            <a:off x="1716156"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2E6BAC6-1D5F-2C4B-8B85-A6CB489F1DCE}"/>
              </a:ext>
            </a:extLst>
          </p:cNvPr>
          <p:cNvSpPr/>
          <p:nvPr/>
        </p:nvSpPr>
        <p:spPr>
          <a:xfrm>
            <a:off x="1219199"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DA0D39EC-B4EE-8E46-A91A-EF3DBB229557}"/>
              </a:ext>
            </a:extLst>
          </p:cNvPr>
          <p:cNvSpPr/>
          <p:nvPr/>
        </p:nvSpPr>
        <p:spPr>
          <a:xfrm>
            <a:off x="1716156"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C520AF4-3F98-F54C-B529-A4E0D7076021}"/>
              </a:ext>
            </a:extLst>
          </p:cNvPr>
          <p:cNvSpPr/>
          <p:nvPr/>
        </p:nvSpPr>
        <p:spPr>
          <a:xfrm>
            <a:off x="221311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C57C511-10F0-2349-BF07-29652E44DB4F}"/>
              </a:ext>
            </a:extLst>
          </p:cNvPr>
          <p:cNvSpPr/>
          <p:nvPr/>
        </p:nvSpPr>
        <p:spPr>
          <a:xfrm>
            <a:off x="2723322"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1C9EEB18-F87E-2141-A970-5C5AA74C1883}"/>
              </a:ext>
            </a:extLst>
          </p:cNvPr>
          <p:cNvSpPr/>
          <p:nvPr/>
        </p:nvSpPr>
        <p:spPr>
          <a:xfrm>
            <a:off x="2226365" y="3028126"/>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68453D9D-E57A-C147-9772-01FADC0225F7}"/>
              </a:ext>
            </a:extLst>
          </p:cNvPr>
          <p:cNvSpPr/>
          <p:nvPr/>
        </p:nvSpPr>
        <p:spPr>
          <a:xfrm>
            <a:off x="2723322"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F781AE7-E36B-1743-83AE-BB47F4611F7E}"/>
              </a:ext>
            </a:extLst>
          </p:cNvPr>
          <p:cNvSpPr/>
          <p:nvPr/>
        </p:nvSpPr>
        <p:spPr>
          <a:xfrm>
            <a:off x="1205947"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A1CF7B84-A54D-604B-8E19-FB2862C30A44}"/>
              </a:ext>
            </a:extLst>
          </p:cNvPr>
          <p:cNvSpPr/>
          <p:nvPr/>
        </p:nvSpPr>
        <p:spPr>
          <a:xfrm>
            <a:off x="1716156"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DD63470-E9CA-D743-85D6-6363F1AF80C3}"/>
              </a:ext>
            </a:extLst>
          </p:cNvPr>
          <p:cNvSpPr/>
          <p:nvPr/>
        </p:nvSpPr>
        <p:spPr>
          <a:xfrm>
            <a:off x="1219199"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EFD25F2-21B8-5C4B-9E2B-D33BD536AF38}"/>
              </a:ext>
            </a:extLst>
          </p:cNvPr>
          <p:cNvSpPr/>
          <p:nvPr/>
        </p:nvSpPr>
        <p:spPr>
          <a:xfrm>
            <a:off x="1716156"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4DC3E08-8C7C-804C-9665-97C7B887B137}"/>
              </a:ext>
            </a:extLst>
          </p:cNvPr>
          <p:cNvSpPr/>
          <p:nvPr/>
        </p:nvSpPr>
        <p:spPr>
          <a:xfrm>
            <a:off x="221311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6DBD8DC-163E-2B46-A7FD-31EF284EDFBA}"/>
              </a:ext>
            </a:extLst>
          </p:cNvPr>
          <p:cNvSpPr/>
          <p:nvPr/>
        </p:nvSpPr>
        <p:spPr>
          <a:xfrm>
            <a:off x="272332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13BFC64-6A28-0B47-9615-2FB241D0712C}"/>
              </a:ext>
            </a:extLst>
          </p:cNvPr>
          <p:cNvSpPr/>
          <p:nvPr/>
        </p:nvSpPr>
        <p:spPr>
          <a:xfrm>
            <a:off x="222636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2D3F31B-1F07-044D-A662-DD5A0628C78F}"/>
              </a:ext>
            </a:extLst>
          </p:cNvPr>
          <p:cNvSpPr/>
          <p:nvPr/>
        </p:nvSpPr>
        <p:spPr>
          <a:xfrm>
            <a:off x="272332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89C281F-71DE-154A-ACEC-D8553D7402A3}"/>
              </a:ext>
            </a:extLst>
          </p:cNvPr>
          <p:cNvSpPr/>
          <p:nvPr/>
        </p:nvSpPr>
        <p:spPr>
          <a:xfrm>
            <a:off x="321365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90D2F8EE-4D27-854A-BA94-CE8FB2C64D50}"/>
              </a:ext>
            </a:extLst>
          </p:cNvPr>
          <p:cNvSpPr/>
          <p:nvPr/>
        </p:nvSpPr>
        <p:spPr>
          <a:xfrm>
            <a:off x="372386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DAFDAC1-9F01-DB44-A788-04E4E6D80AAE}"/>
              </a:ext>
            </a:extLst>
          </p:cNvPr>
          <p:cNvSpPr/>
          <p:nvPr/>
        </p:nvSpPr>
        <p:spPr>
          <a:xfrm>
            <a:off x="3226905"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8E029E5-C5B9-F940-B8BC-04F3EC13CA28}"/>
              </a:ext>
            </a:extLst>
          </p:cNvPr>
          <p:cNvSpPr/>
          <p:nvPr/>
        </p:nvSpPr>
        <p:spPr>
          <a:xfrm>
            <a:off x="372386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FC95DDF-F67A-1641-915D-1DE0B36234B0}"/>
              </a:ext>
            </a:extLst>
          </p:cNvPr>
          <p:cNvSpPr/>
          <p:nvPr/>
        </p:nvSpPr>
        <p:spPr>
          <a:xfrm>
            <a:off x="4220819"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7E3A31E2-A4F5-EA4A-B755-47690E3D8973}"/>
              </a:ext>
            </a:extLst>
          </p:cNvPr>
          <p:cNvSpPr/>
          <p:nvPr/>
        </p:nvSpPr>
        <p:spPr>
          <a:xfrm>
            <a:off x="4731028"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4278BF37-6B02-1444-85D5-F0B68C5C3EF5}"/>
              </a:ext>
            </a:extLst>
          </p:cNvPr>
          <p:cNvSpPr/>
          <p:nvPr/>
        </p:nvSpPr>
        <p:spPr>
          <a:xfrm>
            <a:off x="4234071"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7C51CB1-4067-2C4E-A96F-495F85831E3B}"/>
              </a:ext>
            </a:extLst>
          </p:cNvPr>
          <p:cNvSpPr/>
          <p:nvPr/>
        </p:nvSpPr>
        <p:spPr>
          <a:xfrm>
            <a:off x="4731028" y="3028126"/>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CE2A96E-1CFB-4340-9D89-284C04558198}"/>
              </a:ext>
            </a:extLst>
          </p:cNvPr>
          <p:cNvSpPr/>
          <p:nvPr/>
        </p:nvSpPr>
        <p:spPr>
          <a:xfrm>
            <a:off x="321365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6726BE74-1AB6-D942-A874-DFA4FFA30BCA}"/>
              </a:ext>
            </a:extLst>
          </p:cNvPr>
          <p:cNvSpPr/>
          <p:nvPr/>
        </p:nvSpPr>
        <p:spPr>
          <a:xfrm>
            <a:off x="372386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05A363-A86A-3140-AAE2-061C9F65F8E9}"/>
              </a:ext>
            </a:extLst>
          </p:cNvPr>
          <p:cNvSpPr/>
          <p:nvPr/>
        </p:nvSpPr>
        <p:spPr>
          <a:xfrm>
            <a:off x="322690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CAD248B-9622-1544-8B9A-E7F70416E6DB}"/>
              </a:ext>
            </a:extLst>
          </p:cNvPr>
          <p:cNvSpPr/>
          <p:nvPr/>
        </p:nvSpPr>
        <p:spPr>
          <a:xfrm>
            <a:off x="372386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92A4C76B-304E-1E4D-B0E2-82607C0A6D33}"/>
              </a:ext>
            </a:extLst>
          </p:cNvPr>
          <p:cNvSpPr/>
          <p:nvPr/>
        </p:nvSpPr>
        <p:spPr>
          <a:xfrm>
            <a:off x="4220819"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24E1C85D-6559-6746-A721-AA536A9EC167}"/>
              </a:ext>
            </a:extLst>
          </p:cNvPr>
          <p:cNvSpPr/>
          <p:nvPr/>
        </p:nvSpPr>
        <p:spPr>
          <a:xfrm>
            <a:off x="4731028"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E8B4E361-D57C-6743-BA23-B8CAABA1A5BB}"/>
              </a:ext>
            </a:extLst>
          </p:cNvPr>
          <p:cNvSpPr/>
          <p:nvPr/>
        </p:nvSpPr>
        <p:spPr>
          <a:xfrm>
            <a:off x="4234071"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384C6CE9-3AEF-8A4B-BC3A-6C02FE07937D}"/>
              </a:ext>
            </a:extLst>
          </p:cNvPr>
          <p:cNvSpPr/>
          <p:nvPr/>
        </p:nvSpPr>
        <p:spPr>
          <a:xfrm>
            <a:off x="4731028"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CC458EA8-7828-5143-B0F8-49A6B0744159}"/>
              </a:ext>
            </a:extLst>
          </p:cNvPr>
          <p:cNvSpPr/>
          <p:nvPr/>
        </p:nvSpPr>
        <p:spPr>
          <a:xfrm>
            <a:off x="5214733"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A40E96C-CD4A-574C-BEB4-1855EBBA476B}"/>
              </a:ext>
            </a:extLst>
          </p:cNvPr>
          <p:cNvSpPr/>
          <p:nvPr/>
        </p:nvSpPr>
        <p:spPr>
          <a:xfrm>
            <a:off x="5724942"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D259342D-EF31-D845-859B-50C755302836}"/>
              </a:ext>
            </a:extLst>
          </p:cNvPr>
          <p:cNvSpPr/>
          <p:nvPr/>
        </p:nvSpPr>
        <p:spPr>
          <a:xfrm>
            <a:off x="5227985"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44D4A014-16DF-6742-9F84-BAA3D6345465}"/>
              </a:ext>
            </a:extLst>
          </p:cNvPr>
          <p:cNvSpPr/>
          <p:nvPr/>
        </p:nvSpPr>
        <p:spPr>
          <a:xfrm>
            <a:off x="5724942"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6B69753-E4C5-0949-9E4F-7DB27F98817F}"/>
              </a:ext>
            </a:extLst>
          </p:cNvPr>
          <p:cNvSpPr/>
          <p:nvPr/>
        </p:nvSpPr>
        <p:spPr>
          <a:xfrm>
            <a:off x="6221899" y="675861"/>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D40E7DB4-2D2D-E34C-8AD4-5B5C37A95083}"/>
              </a:ext>
            </a:extLst>
          </p:cNvPr>
          <p:cNvSpPr/>
          <p:nvPr/>
        </p:nvSpPr>
        <p:spPr>
          <a:xfrm>
            <a:off x="6732108" y="675861"/>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DA442ABA-B8C6-874B-AD7A-6163EBF174CE}"/>
              </a:ext>
            </a:extLst>
          </p:cNvPr>
          <p:cNvSpPr/>
          <p:nvPr/>
        </p:nvSpPr>
        <p:spPr>
          <a:xfrm>
            <a:off x="6235151"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436AF527-59C0-5F40-8FE6-113485D6E607}"/>
              </a:ext>
            </a:extLst>
          </p:cNvPr>
          <p:cNvSpPr/>
          <p:nvPr/>
        </p:nvSpPr>
        <p:spPr>
          <a:xfrm>
            <a:off x="6732108"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F3ABC60A-48DE-E442-A86F-BFC2D7D65A05}"/>
              </a:ext>
            </a:extLst>
          </p:cNvPr>
          <p:cNvSpPr/>
          <p:nvPr/>
        </p:nvSpPr>
        <p:spPr>
          <a:xfrm>
            <a:off x="5214733"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D5A44FC-A0FE-434C-BCC9-B1058953B1A3}"/>
              </a:ext>
            </a:extLst>
          </p:cNvPr>
          <p:cNvSpPr/>
          <p:nvPr/>
        </p:nvSpPr>
        <p:spPr>
          <a:xfrm>
            <a:off x="5724942"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38699B90-2DD6-E844-897C-40AFF9E5BAF0}"/>
              </a:ext>
            </a:extLst>
          </p:cNvPr>
          <p:cNvSpPr/>
          <p:nvPr/>
        </p:nvSpPr>
        <p:spPr>
          <a:xfrm>
            <a:off x="5227985"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ABEC75F6-F71A-304A-8DE8-A24EC6F9EC66}"/>
              </a:ext>
            </a:extLst>
          </p:cNvPr>
          <p:cNvSpPr/>
          <p:nvPr/>
        </p:nvSpPr>
        <p:spPr>
          <a:xfrm>
            <a:off x="5724942"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76EE3541-0157-0142-AF5D-70E42550008C}"/>
              </a:ext>
            </a:extLst>
          </p:cNvPr>
          <p:cNvSpPr/>
          <p:nvPr/>
        </p:nvSpPr>
        <p:spPr>
          <a:xfrm>
            <a:off x="6221899"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D859B0A0-852F-6D4B-B2A5-0DCF31A1507F}"/>
              </a:ext>
            </a:extLst>
          </p:cNvPr>
          <p:cNvSpPr/>
          <p:nvPr/>
        </p:nvSpPr>
        <p:spPr>
          <a:xfrm>
            <a:off x="6732108"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9D243103-41A2-7D48-ABBE-8C3097205B63}"/>
              </a:ext>
            </a:extLst>
          </p:cNvPr>
          <p:cNvSpPr/>
          <p:nvPr/>
        </p:nvSpPr>
        <p:spPr>
          <a:xfrm>
            <a:off x="6235151"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CA912DDA-3646-C443-89F1-4F83F676F902}"/>
              </a:ext>
            </a:extLst>
          </p:cNvPr>
          <p:cNvSpPr/>
          <p:nvPr/>
        </p:nvSpPr>
        <p:spPr>
          <a:xfrm>
            <a:off x="6732108" y="2087220"/>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68CE6BA2-0631-E14F-8A0B-A6C071F198D4}"/>
              </a:ext>
            </a:extLst>
          </p:cNvPr>
          <p:cNvSpPr/>
          <p:nvPr/>
        </p:nvSpPr>
        <p:spPr>
          <a:xfrm>
            <a:off x="7209187"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0B0FD8CF-9E03-D44A-8D30-32AF0A578F9E}"/>
              </a:ext>
            </a:extLst>
          </p:cNvPr>
          <p:cNvSpPr/>
          <p:nvPr/>
        </p:nvSpPr>
        <p:spPr>
          <a:xfrm>
            <a:off x="7719396"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A95D4705-0469-0D46-997C-77BD3676356D}"/>
              </a:ext>
            </a:extLst>
          </p:cNvPr>
          <p:cNvSpPr/>
          <p:nvPr/>
        </p:nvSpPr>
        <p:spPr>
          <a:xfrm>
            <a:off x="7222439"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DD01DAF1-15B7-0544-A000-DC6CB25B0E77}"/>
              </a:ext>
            </a:extLst>
          </p:cNvPr>
          <p:cNvSpPr/>
          <p:nvPr/>
        </p:nvSpPr>
        <p:spPr>
          <a:xfrm>
            <a:off x="7719396" y="1146314"/>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43DC7157-D32E-1D41-9E04-D693379D574D}"/>
              </a:ext>
            </a:extLst>
          </p:cNvPr>
          <p:cNvSpPr/>
          <p:nvPr/>
        </p:nvSpPr>
        <p:spPr>
          <a:xfrm>
            <a:off x="8216353"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618B48B7-5737-5C45-B0A6-8225EE43AB38}"/>
              </a:ext>
            </a:extLst>
          </p:cNvPr>
          <p:cNvSpPr/>
          <p:nvPr/>
        </p:nvSpPr>
        <p:spPr>
          <a:xfrm>
            <a:off x="8726562" y="675861"/>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45A52B9D-BF5C-8341-8DE4-86AA5CC65597}"/>
              </a:ext>
            </a:extLst>
          </p:cNvPr>
          <p:cNvSpPr/>
          <p:nvPr/>
        </p:nvSpPr>
        <p:spPr>
          <a:xfrm>
            <a:off x="8229605"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3F2761FB-842E-5C4B-8BEF-F8E07C174842}"/>
              </a:ext>
            </a:extLst>
          </p:cNvPr>
          <p:cNvSpPr/>
          <p:nvPr/>
        </p:nvSpPr>
        <p:spPr>
          <a:xfrm>
            <a:off x="8726562"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4480AAA4-C9A2-0E40-A821-380B7F9426F3}"/>
              </a:ext>
            </a:extLst>
          </p:cNvPr>
          <p:cNvSpPr/>
          <p:nvPr/>
        </p:nvSpPr>
        <p:spPr>
          <a:xfrm>
            <a:off x="7209187" y="1616767"/>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5CB412FF-A08E-F442-8D46-B3A89E84B37E}"/>
              </a:ext>
            </a:extLst>
          </p:cNvPr>
          <p:cNvSpPr/>
          <p:nvPr/>
        </p:nvSpPr>
        <p:spPr>
          <a:xfrm>
            <a:off x="7719396"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146C7195-7F69-9845-82D9-D7F263EF95AC}"/>
              </a:ext>
            </a:extLst>
          </p:cNvPr>
          <p:cNvSpPr/>
          <p:nvPr/>
        </p:nvSpPr>
        <p:spPr>
          <a:xfrm>
            <a:off x="7222439"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DDA2BA3E-8933-BD49-9446-235F24B29BC9}"/>
              </a:ext>
            </a:extLst>
          </p:cNvPr>
          <p:cNvSpPr/>
          <p:nvPr/>
        </p:nvSpPr>
        <p:spPr>
          <a:xfrm>
            <a:off x="7719396"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6FB9B89D-1F77-E74D-AE02-F6582A4230B7}"/>
              </a:ext>
            </a:extLst>
          </p:cNvPr>
          <p:cNvSpPr/>
          <p:nvPr/>
        </p:nvSpPr>
        <p:spPr>
          <a:xfrm>
            <a:off x="8216353"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C4C2EB0-86ED-C149-842B-227D0938014B}"/>
              </a:ext>
            </a:extLst>
          </p:cNvPr>
          <p:cNvSpPr/>
          <p:nvPr/>
        </p:nvSpPr>
        <p:spPr>
          <a:xfrm>
            <a:off x="8726562"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C5A9B0C-6D72-D94E-99B1-9592F00215DC}"/>
              </a:ext>
            </a:extLst>
          </p:cNvPr>
          <p:cNvSpPr/>
          <p:nvPr/>
        </p:nvSpPr>
        <p:spPr>
          <a:xfrm>
            <a:off x="8229605"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4508BD1-A87A-3040-9D49-1469ADABA31D}"/>
              </a:ext>
            </a:extLst>
          </p:cNvPr>
          <p:cNvSpPr/>
          <p:nvPr/>
        </p:nvSpPr>
        <p:spPr>
          <a:xfrm>
            <a:off x="8726562"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6A5C0E6D-3BDF-4E45-87E9-E992F09EC5EC}"/>
              </a:ext>
            </a:extLst>
          </p:cNvPr>
          <p:cNvSpPr/>
          <p:nvPr/>
        </p:nvSpPr>
        <p:spPr>
          <a:xfrm>
            <a:off x="5214733"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8AE396FB-8296-0A45-B4F9-9E4D1923D5FE}"/>
              </a:ext>
            </a:extLst>
          </p:cNvPr>
          <p:cNvSpPr/>
          <p:nvPr/>
        </p:nvSpPr>
        <p:spPr>
          <a:xfrm>
            <a:off x="572494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5FE7942A-6925-0E44-94B1-7E04E0FF4E82}"/>
              </a:ext>
            </a:extLst>
          </p:cNvPr>
          <p:cNvSpPr/>
          <p:nvPr/>
        </p:nvSpPr>
        <p:spPr>
          <a:xfrm>
            <a:off x="5227985"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ADC4C01D-84C6-804E-8928-68E53187663E}"/>
              </a:ext>
            </a:extLst>
          </p:cNvPr>
          <p:cNvSpPr/>
          <p:nvPr/>
        </p:nvSpPr>
        <p:spPr>
          <a:xfrm>
            <a:off x="572494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5BB5100E-7D6E-2C40-B19C-763E2C4DE593}"/>
              </a:ext>
            </a:extLst>
          </p:cNvPr>
          <p:cNvSpPr/>
          <p:nvPr/>
        </p:nvSpPr>
        <p:spPr>
          <a:xfrm>
            <a:off x="622189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9DEF72C-299B-254D-8F93-330B9DA5C98C}"/>
              </a:ext>
            </a:extLst>
          </p:cNvPr>
          <p:cNvSpPr/>
          <p:nvPr/>
        </p:nvSpPr>
        <p:spPr>
          <a:xfrm>
            <a:off x="673210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E78031E6-D644-2E42-A1F3-4B75D6AF2F9A}"/>
              </a:ext>
            </a:extLst>
          </p:cNvPr>
          <p:cNvSpPr/>
          <p:nvPr/>
        </p:nvSpPr>
        <p:spPr>
          <a:xfrm>
            <a:off x="6235151"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8CC5A699-13EA-1D43-B2E7-36B3CA3C443A}"/>
              </a:ext>
            </a:extLst>
          </p:cNvPr>
          <p:cNvSpPr/>
          <p:nvPr/>
        </p:nvSpPr>
        <p:spPr>
          <a:xfrm>
            <a:off x="673210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9935E693-08E7-C64E-AF38-2CDA48443127}"/>
              </a:ext>
            </a:extLst>
          </p:cNvPr>
          <p:cNvSpPr/>
          <p:nvPr/>
        </p:nvSpPr>
        <p:spPr>
          <a:xfrm>
            <a:off x="5214733"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76CE35EF-CFB9-FC46-9269-D0038B50582D}"/>
              </a:ext>
            </a:extLst>
          </p:cNvPr>
          <p:cNvSpPr/>
          <p:nvPr/>
        </p:nvSpPr>
        <p:spPr>
          <a:xfrm>
            <a:off x="572494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66B3F048-2EEC-3948-B4F8-FC1E28491D11}"/>
              </a:ext>
            </a:extLst>
          </p:cNvPr>
          <p:cNvSpPr/>
          <p:nvPr/>
        </p:nvSpPr>
        <p:spPr>
          <a:xfrm>
            <a:off x="5227985"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EAA7865F-E3E0-2749-991D-2FCB63A4525C}"/>
              </a:ext>
            </a:extLst>
          </p:cNvPr>
          <p:cNvSpPr/>
          <p:nvPr/>
        </p:nvSpPr>
        <p:spPr>
          <a:xfrm>
            <a:off x="572494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16FF958-4626-5B46-9999-9F3AF555795F}"/>
              </a:ext>
            </a:extLst>
          </p:cNvPr>
          <p:cNvSpPr/>
          <p:nvPr/>
        </p:nvSpPr>
        <p:spPr>
          <a:xfrm>
            <a:off x="622189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8F6FCCB3-1A53-EC4A-8A89-B33C17BFE65D}"/>
              </a:ext>
            </a:extLst>
          </p:cNvPr>
          <p:cNvSpPr/>
          <p:nvPr/>
        </p:nvSpPr>
        <p:spPr>
          <a:xfrm>
            <a:off x="673210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0AE786C7-4BD3-8341-9ACD-48BE5545284C}"/>
              </a:ext>
            </a:extLst>
          </p:cNvPr>
          <p:cNvSpPr/>
          <p:nvPr/>
        </p:nvSpPr>
        <p:spPr>
          <a:xfrm>
            <a:off x="623515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515D7012-D9FC-2D4E-9012-BD0B38BC1F9D}"/>
              </a:ext>
            </a:extLst>
          </p:cNvPr>
          <p:cNvSpPr/>
          <p:nvPr/>
        </p:nvSpPr>
        <p:spPr>
          <a:xfrm>
            <a:off x="673210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82B24B0E-903F-2548-BFF2-76F0DC07BB19}"/>
              </a:ext>
            </a:extLst>
          </p:cNvPr>
          <p:cNvSpPr/>
          <p:nvPr/>
        </p:nvSpPr>
        <p:spPr>
          <a:xfrm>
            <a:off x="722243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BB37CEF0-A61D-B64D-8275-992FA9E532DD}"/>
              </a:ext>
            </a:extLst>
          </p:cNvPr>
          <p:cNvSpPr/>
          <p:nvPr/>
        </p:nvSpPr>
        <p:spPr>
          <a:xfrm>
            <a:off x="773264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45E032-4A36-9743-A283-679A3626B24E}"/>
              </a:ext>
            </a:extLst>
          </p:cNvPr>
          <p:cNvSpPr/>
          <p:nvPr/>
        </p:nvSpPr>
        <p:spPr>
          <a:xfrm>
            <a:off x="7235691"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4F412AB0-0FC2-E544-A864-9CAA91679029}"/>
              </a:ext>
            </a:extLst>
          </p:cNvPr>
          <p:cNvSpPr/>
          <p:nvPr/>
        </p:nvSpPr>
        <p:spPr>
          <a:xfrm>
            <a:off x="773264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FE7D6759-CF66-BF48-8D85-D2B2ADC2B990}"/>
              </a:ext>
            </a:extLst>
          </p:cNvPr>
          <p:cNvSpPr/>
          <p:nvPr/>
        </p:nvSpPr>
        <p:spPr>
          <a:xfrm>
            <a:off x="8229605" y="2557673"/>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4DCFC15D-2580-7848-A786-3941FF77D069}"/>
              </a:ext>
            </a:extLst>
          </p:cNvPr>
          <p:cNvSpPr/>
          <p:nvPr/>
        </p:nvSpPr>
        <p:spPr>
          <a:xfrm>
            <a:off x="8739814"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1D203C72-A584-1746-BDA6-E2300A89BEB8}"/>
              </a:ext>
            </a:extLst>
          </p:cNvPr>
          <p:cNvSpPr/>
          <p:nvPr/>
        </p:nvSpPr>
        <p:spPr>
          <a:xfrm>
            <a:off x="8242857"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34215D57-B82A-354C-BCA8-8D19E36FB5DB}"/>
              </a:ext>
            </a:extLst>
          </p:cNvPr>
          <p:cNvSpPr/>
          <p:nvPr/>
        </p:nvSpPr>
        <p:spPr>
          <a:xfrm>
            <a:off x="8739814"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41A76BB7-6AB3-294A-B61A-190407E32B29}"/>
              </a:ext>
            </a:extLst>
          </p:cNvPr>
          <p:cNvSpPr/>
          <p:nvPr/>
        </p:nvSpPr>
        <p:spPr>
          <a:xfrm>
            <a:off x="722243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5FDF61D0-DEC0-974A-95A4-649B92CC8078}"/>
              </a:ext>
            </a:extLst>
          </p:cNvPr>
          <p:cNvSpPr/>
          <p:nvPr/>
        </p:nvSpPr>
        <p:spPr>
          <a:xfrm>
            <a:off x="773264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3506F3D8-7F36-E149-B9A7-95156A667B67}"/>
              </a:ext>
            </a:extLst>
          </p:cNvPr>
          <p:cNvSpPr/>
          <p:nvPr/>
        </p:nvSpPr>
        <p:spPr>
          <a:xfrm>
            <a:off x="723569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7A1D1BD0-ECA5-564E-81A6-B1178CB1BAB9}"/>
              </a:ext>
            </a:extLst>
          </p:cNvPr>
          <p:cNvSpPr/>
          <p:nvPr/>
        </p:nvSpPr>
        <p:spPr>
          <a:xfrm>
            <a:off x="773264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8CBD7745-8557-4849-ADE6-48C16779E7D0}"/>
              </a:ext>
            </a:extLst>
          </p:cNvPr>
          <p:cNvSpPr/>
          <p:nvPr/>
        </p:nvSpPr>
        <p:spPr>
          <a:xfrm>
            <a:off x="8229605"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A920FF7D-DD6E-D24F-9316-D0B953E9DBA7}"/>
              </a:ext>
            </a:extLst>
          </p:cNvPr>
          <p:cNvSpPr/>
          <p:nvPr/>
        </p:nvSpPr>
        <p:spPr>
          <a:xfrm>
            <a:off x="8739814"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2B88D314-FD4D-7949-9FA3-22C8A5B7A38C}"/>
              </a:ext>
            </a:extLst>
          </p:cNvPr>
          <p:cNvSpPr/>
          <p:nvPr/>
        </p:nvSpPr>
        <p:spPr>
          <a:xfrm>
            <a:off x="8242857"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BC4DCF2B-36A6-5143-8725-C7DC7231E65C}"/>
              </a:ext>
            </a:extLst>
          </p:cNvPr>
          <p:cNvSpPr/>
          <p:nvPr/>
        </p:nvSpPr>
        <p:spPr>
          <a:xfrm>
            <a:off x="8739814"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D93C8CB3-B808-EE40-85BB-86D7128DFF04}"/>
              </a:ext>
            </a:extLst>
          </p:cNvPr>
          <p:cNvSpPr/>
          <p:nvPr/>
        </p:nvSpPr>
        <p:spPr>
          <a:xfrm>
            <a:off x="1205947"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3F6ED73C-1011-DA4E-B2F0-31D2324EB58D}"/>
              </a:ext>
            </a:extLst>
          </p:cNvPr>
          <p:cNvSpPr/>
          <p:nvPr/>
        </p:nvSpPr>
        <p:spPr>
          <a:xfrm>
            <a:off x="1716156"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3BD32B0F-88CC-FD4E-8347-EDDEC334D55E}"/>
              </a:ext>
            </a:extLst>
          </p:cNvPr>
          <p:cNvSpPr/>
          <p:nvPr/>
        </p:nvSpPr>
        <p:spPr>
          <a:xfrm>
            <a:off x="221311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9079C2D1-D39B-7A41-B13B-3A2A5FB98507}"/>
              </a:ext>
            </a:extLst>
          </p:cNvPr>
          <p:cNvSpPr/>
          <p:nvPr/>
        </p:nvSpPr>
        <p:spPr>
          <a:xfrm>
            <a:off x="272332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AB4A3748-103D-6F47-953C-A413858FB3D1}"/>
              </a:ext>
            </a:extLst>
          </p:cNvPr>
          <p:cNvSpPr/>
          <p:nvPr/>
        </p:nvSpPr>
        <p:spPr>
          <a:xfrm>
            <a:off x="1716156"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8EF41714-62C8-8548-9ED7-0D3BF3CDDAC8}"/>
              </a:ext>
            </a:extLst>
          </p:cNvPr>
          <p:cNvSpPr/>
          <p:nvPr/>
        </p:nvSpPr>
        <p:spPr>
          <a:xfrm>
            <a:off x="2723322"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D830DEF2-68BC-0940-86E7-0858FDE60DE0}"/>
              </a:ext>
            </a:extLst>
          </p:cNvPr>
          <p:cNvSpPr/>
          <p:nvPr/>
        </p:nvSpPr>
        <p:spPr>
          <a:xfrm>
            <a:off x="321365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45F79D46-0F9D-9E46-99AB-770EC017160B}"/>
              </a:ext>
            </a:extLst>
          </p:cNvPr>
          <p:cNvSpPr/>
          <p:nvPr/>
        </p:nvSpPr>
        <p:spPr>
          <a:xfrm>
            <a:off x="372386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59B5B070-E19D-C640-89BB-18651135D336}"/>
              </a:ext>
            </a:extLst>
          </p:cNvPr>
          <p:cNvSpPr/>
          <p:nvPr/>
        </p:nvSpPr>
        <p:spPr>
          <a:xfrm>
            <a:off x="4220819"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C8A07CC6-8908-F24B-ADE9-E4E42616D78A}"/>
              </a:ext>
            </a:extLst>
          </p:cNvPr>
          <p:cNvSpPr/>
          <p:nvPr/>
        </p:nvSpPr>
        <p:spPr>
          <a:xfrm>
            <a:off x="4731028"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3D1B004F-A630-2548-990D-41D68E3643C8}"/>
              </a:ext>
            </a:extLst>
          </p:cNvPr>
          <p:cNvSpPr/>
          <p:nvPr/>
        </p:nvSpPr>
        <p:spPr>
          <a:xfrm>
            <a:off x="322690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412489B1-811C-4E44-8348-55AE9A9987E8}"/>
              </a:ext>
            </a:extLst>
          </p:cNvPr>
          <p:cNvSpPr/>
          <p:nvPr/>
        </p:nvSpPr>
        <p:spPr>
          <a:xfrm>
            <a:off x="4234071"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8AFDCDB6-7044-864A-A549-00EA0DCACEC7}"/>
              </a:ext>
            </a:extLst>
          </p:cNvPr>
          <p:cNvSpPr/>
          <p:nvPr/>
        </p:nvSpPr>
        <p:spPr>
          <a:xfrm>
            <a:off x="5214733"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196FBC40-F0ED-1D49-853C-4389601AD568}"/>
              </a:ext>
            </a:extLst>
          </p:cNvPr>
          <p:cNvSpPr/>
          <p:nvPr/>
        </p:nvSpPr>
        <p:spPr>
          <a:xfrm>
            <a:off x="572494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CD5BA72A-5715-F143-8592-88A22E063894}"/>
              </a:ext>
            </a:extLst>
          </p:cNvPr>
          <p:cNvSpPr/>
          <p:nvPr/>
        </p:nvSpPr>
        <p:spPr>
          <a:xfrm>
            <a:off x="622189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1FF05E12-075E-0F4B-9438-C66C0B54B8F9}"/>
              </a:ext>
            </a:extLst>
          </p:cNvPr>
          <p:cNvSpPr/>
          <p:nvPr/>
        </p:nvSpPr>
        <p:spPr>
          <a:xfrm>
            <a:off x="673210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D5295C5F-27D0-B642-884D-BF38883DA4EA}"/>
              </a:ext>
            </a:extLst>
          </p:cNvPr>
          <p:cNvSpPr/>
          <p:nvPr/>
        </p:nvSpPr>
        <p:spPr>
          <a:xfrm>
            <a:off x="5227985"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DEA170BA-75CC-7049-B319-C2387CA26A98}"/>
              </a:ext>
            </a:extLst>
          </p:cNvPr>
          <p:cNvSpPr/>
          <p:nvPr/>
        </p:nvSpPr>
        <p:spPr>
          <a:xfrm>
            <a:off x="572494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2D0CF834-F89B-AF47-96BB-36B74A842120}"/>
              </a:ext>
            </a:extLst>
          </p:cNvPr>
          <p:cNvSpPr/>
          <p:nvPr/>
        </p:nvSpPr>
        <p:spPr>
          <a:xfrm>
            <a:off x="673210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AF877346-0A56-C749-8907-D9CA6537CE20}"/>
              </a:ext>
            </a:extLst>
          </p:cNvPr>
          <p:cNvSpPr/>
          <p:nvPr/>
        </p:nvSpPr>
        <p:spPr>
          <a:xfrm>
            <a:off x="722243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BE008612-169F-2143-A98C-D62220CD027E}"/>
              </a:ext>
            </a:extLst>
          </p:cNvPr>
          <p:cNvSpPr/>
          <p:nvPr/>
        </p:nvSpPr>
        <p:spPr>
          <a:xfrm>
            <a:off x="773264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22036B33-510C-B845-BCF4-6DDEE7DE6F26}"/>
              </a:ext>
            </a:extLst>
          </p:cNvPr>
          <p:cNvSpPr/>
          <p:nvPr/>
        </p:nvSpPr>
        <p:spPr>
          <a:xfrm>
            <a:off x="8229605" y="446599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F34B537D-1CD7-E840-9538-92F386CEC159}"/>
              </a:ext>
            </a:extLst>
          </p:cNvPr>
          <p:cNvSpPr/>
          <p:nvPr/>
        </p:nvSpPr>
        <p:spPr>
          <a:xfrm>
            <a:off x="8739814"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327349D4-AC38-BE45-BFA8-17CC772142F3}"/>
              </a:ext>
            </a:extLst>
          </p:cNvPr>
          <p:cNvSpPr/>
          <p:nvPr/>
        </p:nvSpPr>
        <p:spPr>
          <a:xfrm>
            <a:off x="773264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DCF45B97-B8A0-384F-A65B-F2431739E271}"/>
              </a:ext>
            </a:extLst>
          </p:cNvPr>
          <p:cNvSpPr/>
          <p:nvPr/>
        </p:nvSpPr>
        <p:spPr>
          <a:xfrm>
            <a:off x="8242857" y="5877355"/>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735F7E66-3F83-7742-AF7B-F37E7F73898C}"/>
              </a:ext>
            </a:extLst>
          </p:cNvPr>
          <p:cNvSpPr/>
          <p:nvPr/>
        </p:nvSpPr>
        <p:spPr>
          <a:xfrm>
            <a:off x="9216899"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id="{CA8D300A-108F-F746-A769-F323B5C3050D}"/>
              </a:ext>
            </a:extLst>
          </p:cNvPr>
          <p:cNvSpPr/>
          <p:nvPr/>
        </p:nvSpPr>
        <p:spPr>
          <a:xfrm>
            <a:off x="9727108"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id="{FB60986E-5D94-0541-927D-1217E20C2436}"/>
              </a:ext>
            </a:extLst>
          </p:cNvPr>
          <p:cNvSpPr/>
          <p:nvPr/>
        </p:nvSpPr>
        <p:spPr>
          <a:xfrm>
            <a:off x="9230151"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id="{56B8EC0C-24E4-554C-83EF-BF9D774C2208}"/>
              </a:ext>
            </a:extLst>
          </p:cNvPr>
          <p:cNvSpPr/>
          <p:nvPr/>
        </p:nvSpPr>
        <p:spPr>
          <a:xfrm>
            <a:off x="9727108" y="1146314"/>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id="{8458C3E1-D790-5F48-A760-230C37534743}"/>
              </a:ext>
            </a:extLst>
          </p:cNvPr>
          <p:cNvSpPr/>
          <p:nvPr/>
        </p:nvSpPr>
        <p:spPr>
          <a:xfrm>
            <a:off x="10224065"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id="{1CDD3D20-A661-E449-B28C-4113C934B1DD}"/>
              </a:ext>
            </a:extLst>
          </p:cNvPr>
          <p:cNvSpPr/>
          <p:nvPr/>
        </p:nvSpPr>
        <p:spPr>
          <a:xfrm>
            <a:off x="10734274"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id="{679FC79B-BA03-874F-A9B0-D7936D1E2EC5}"/>
              </a:ext>
            </a:extLst>
          </p:cNvPr>
          <p:cNvSpPr/>
          <p:nvPr/>
        </p:nvSpPr>
        <p:spPr>
          <a:xfrm>
            <a:off x="10237317"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id="{B447AF49-1314-9D43-9950-355925169891}"/>
              </a:ext>
            </a:extLst>
          </p:cNvPr>
          <p:cNvSpPr/>
          <p:nvPr/>
        </p:nvSpPr>
        <p:spPr>
          <a:xfrm>
            <a:off x="10734274" y="1146314"/>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id="{77E54F20-ACB7-2A43-87B7-2636D7321C37}"/>
              </a:ext>
            </a:extLst>
          </p:cNvPr>
          <p:cNvSpPr/>
          <p:nvPr/>
        </p:nvSpPr>
        <p:spPr>
          <a:xfrm>
            <a:off x="9216899"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id="{6AF9D322-BE62-F440-969B-5712054B95BA}"/>
              </a:ext>
            </a:extLst>
          </p:cNvPr>
          <p:cNvSpPr/>
          <p:nvPr/>
        </p:nvSpPr>
        <p:spPr>
          <a:xfrm>
            <a:off x="9727108"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id="{74E88B03-9ECF-5C4D-9794-61169BAE2FBA}"/>
              </a:ext>
            </a:extLst>
          </p:cNvPr>
          <p:cNvSpPr/>
          <p:nvPr/>
        </p:nvSpPr>
        <p:spPr>
          <a:xfrm>
            <a:off x="9230151" y="2087220"/>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id="{8C496B9C-46C3-784D-B7BC-F61CE72112D2}"/>
              </a:ext>
            </a:extLst>
          </p:cNvPr>
          <p:cNvSpPr/>
          <p:nvPr/>
        </p:nvSpPr>
        <p:spPr>
          <a:xfrm>
            <a:off x="9727108" y="2087220"/>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id="{9090A3E3-096B-4D4A-A310-338BE11C07FF}"/>
              </a:ext>
            </a:extLst>
          </p:cNvPr>
          <p:cNvSpPr/>
          <p:nvPr/>
        </p:nvSpPr>
        <p:spPr>
          <a:xfrm>
            <a:off x="10224065"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id="{4A86FE6D-1EA4-0148-8505-A11F0139F7D6}"/>
              </a:ext>
            </a:extLst>
          </p:cNvPr>
          <p:cNvSpPr/>
          <p:nvPr/>
        </p:nvSpPr>
        <p:spPr>
          <a:xfrm>
            <a:off x="10734274"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id="{AD7711F5-758F-C549-A38D-4FF057D90E07}"/>
              </a:ext>
            </a:extLst>
          </p:cNvPr>
          <p:cNvSpPr/>
          <p:nvPr/>
        </p:nvSpPr>
        <p:spPr>
          <a:xfrm>
            <a:off x="10237317"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id="{D6B065F5-D0EF-894D-902B-C7673DEB1DFC}"/>
              </a:ext>
            </a:extLst>
          </p:cNvPr>
          <p:cNvSpPr/>
          <p:nvPr/>
        </p:nvSpPr>
        <p:spPr>
          <a:xfrm>
            <a:off x="10734274"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74B917FD-74F6-AD47-AA55-9E6CA31836D2}"/>
              </a:ext>
            </a:extLst>
          </p:cNvPr>
          <p:cNvSpPr/>
          <p:nvPr/>
        </p:nvSpPr>
        <p:spPr>
          <a:xfrm>
            <a:off x="9230151"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6842267F-F717-E04C-83B8-230C02988341}"/>
              </a:ext>
            </a:extLst>
          </p:cNvPr>
          <p:cNvSpPr/>
          <p:nvPr/>
        </p:nvSpPr>
        <p:spPr>
          <a:xfrm>
            <a:off x="9740360"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29515A9D-E59B-1C4E-8086-8F1F58843ED2}"/>
              </a:ext>
            </a:extLst>
          </p:cNvPr>
          <p:cNvSpPr/>
          <p:nvPr/>
        </p:nvSpPr>
        <p:spPr>
          <a:xfrm>
            <a:off x="9243403"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D4B9E682-E0BF-DC40-AA29-B95DF0EF448E}"/>
              </a:ext>
            </a:extLst>
          </p:cNvPr>
          <p:cNvSpPr/>
          <p:nvPr/>
        </p:nvSpPr>
        <p:spPr>
          <a:xfrm>
            <a:off x="9740360"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EB5CFBB5-6E85-0D48-9D37-B3870121B499}"/>
              </a:ext>
            </a:extLst>
          </p:cNvPr>
          <p:cNvSpPr/>
          <p:nvPr/>
        </p:nvSpPr>
        <p:spPr>
          <a:xfrm>
            <a:off x="10237317"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11C574F0-3DA9-FC45-B042-64E21E33D424}"/>
              </a:ext>
            </a:extLst>
          </p:cNvPr>
          <p:cNvSpPr/>
          <p:nvPr/>
        </p:nvSpPr>
        <p:spPr>
          <a:xfrm>
            <a:off x="10747526"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BAB8FD1C-1AFE-6C4A-8E4A-951C64EDA7E9}"/>
              </a:ext>
            </a:extLst>
          </p:cNvPr>
          <p:cNvSpPr/>
          <p:nvPr/>
        </p:nvSpPr>
        <p:spPr>
          <a:xfrm>
            <a:off x="10250569"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a:extLst>
              <a:ext uri="{FF2B5EF4-FFF2-40B4-BE49-F238E27FC236}">
                <a16:creationId xmlns:a16="http://schemas.microsoft.com/office/drawing/2014/main" id="{00943622-6D23-1A49-8AE4-56F852C6CECE}"/>
              </a:ext>
            </a:extLst>
          </p:cNvPr>
          <p:cNvSpPr/>
          <p:nvPr/>
        </p:nvSpPr>
        <p:spPr>
          <a:xfrm>
            <a:off x="10747526"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a:extLst>
              <a:ext uri="{FF2B5EF4-FFF2-40B4-BE49-F238E27FC236}">
                <a16:creationId xmlns:a16="http://schemas.microsoft.com/office/drawing/2014/main" id="{379E4C28-3827-4B4C-B9F1-F1541C96EF20}"/>
              </a:ext>
            </a:extLst>
          </p:cNvPr>
          <p:cNvSpPr/>
          <p:nvPr/>
        </p:nvSpPr>
        <p:spPr>
          <a:xfrm>
            <a:off x="9230151" y="3498579"/>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5A5F3855-C64A-D645-BB66-BBE7B695A0BC}"/>
              </a:ext>
            </a:extLst>
          </p:cNvPr>
          <p:cNvSpPr/>
          <p:nvPr/>
        </p:nvSpPr>
        <p:spPr>
          <a:xfrm>
            <a:off x="9740360"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CD9BABE9-AA0F-C043-A3D1-2DBDC7DDFEB1}"/>
              </a:ext>
            </a:extLst>
          </p:cNvPr>
          <p:cNvSpPr/>
          <p:nvPr/>
        </p:nvSpPr>
        <p:spPr>
          <a:xfrm>
            <a:off x="9243403" y="3969032"/>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308A50CC-F102-D84A-B530-BA312D9D2F27}"/>
              </a:ext>
            </a:extLst>
          </p:cNvPr>
          <p:cNvSpPr/>
          <p:nvPr/>
        </p:nvSpPr>
        <p:spPr>
          <a:xfrm>
            <a:off x="9740360"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3C4412D4-67BD-ED47-B834-23906F99B31F}"/>
              </a:ext>
            </a:extLst>
          </p:cNvPr>
          <p:cNvSpPr/>
          <p:nvPr/>
        </p:nvSpPr>
        <p:spPr>
          <a:xfrm>
            <a:off x="10237317"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C7F43333-6F85-5343-8D6C-322F23957478}"/>
              </a:ext>
            </a:extLst>
          </p:cNvPr>
          <p:cNvSpPr/>
          <p:nvPr/>
        </p:nvSpPr>
        <p:spPr>
          <a:xfrm>
            <a:off x="10747526"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D345B190-3DC5-1644-8CCE-CE923F92FCD5}"/>
              </a:ext>
            </a:extLst>
          </p:cNvPr>
          <p:cNvSpPr/>
          <p:nvPr/>
        </p:nvSpPr>
        <p:spPr>
          <a:xfrm>
            <a:off x="10250569"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1F9341D0-8083-1344-8D2B-3F35369D7261}"/>
              </a:ext>
            </a:extLst>
          </p:cNvPr>
          <p:cNvSpPr/>
          <p:nvPr/>
        </p:nvSpPr>
        <p:spPr>
          <a:xfrm>
            <a:off x="10747526"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B7FE2460-4510-F149-B209-4211FB3C1BBC}"/>
              </a:ext>
            </a:extLst>
          </p:cNvPr>
          <p:cNvSpPr/>
          <p:nvPr/>
        </p:nvSpPr>
        <p:spPr>
          <a:xfrm>
            <a:off x="9230151"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a:extLst>
              <a:ext uri="{FF2B5EF4-FFF2-40B4-BE49-F238E27FC236}">
                <a16:creationId xmlns:a16="http://schemas.microsoft.com/office/drawing/2014/main" id="{998D8BCC-3E48-8C4E-AB4F-F510CCF9B447}"/>
              </a:ext>
            </a:extLst>
          </p:cNvPr>
          <p:cNvSpPr/>
          <p:nvPr/>
        </p:nvSpPr>
        <p:spPr>
          <a:xfrm>
            <a:off x="9740360"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A5A464E6-B276-214F-A158-CB18CF0C4E07}"/>
              </a:ext>
            </a:extLst>
          </p:cNvPr>
          <p:cNvSpPr/>
          <p:nvPr/>
        </p:nvSpPr>
        <p:spPr>
          <a:xfrm>
            <a:off x="10237317"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5E920263-D539-344C-830E-019E862C3A69}"/>
              </a:ext>
            </a:extLst>
          </p:cNvPr>
          <p:cNvSpPr/>
          <p:nvPr/>
        </p:nvSpPr>
        <p:spPr>
          <a:xfrm>
            <a:off x="10747526"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a:extLst>
              <a:ext uri="{FF2B5EF4-FFF2-40B4-BE49-F238E27FC236}">
                <a16:creationId xmlns:a16="http://schemas.microsoft.com/office/drawing/2014/main" id="{D0D88AFA-31B8-DB41-958B-35CCB74A2D0A}"/>
              </a:ext>
            </a:extLst>
          </p:cNvPr>
          <p:cNvSpPr/>
          <p:nvPr/>
        </p:nvSpPr>
        <p:spPr>
          <a:xfrm>
            <a:off x="9243403"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9740360"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F3FB950E-ECA5-E94A-842F-D0A925F906D4}"/>
              </a:ext>
            </a:extLst>
          </p:cNvPr>
          <p:cNvSpPr/>
          <p:nvPr/>
        </p:nvSpPr>
        <p:spPr>
          <a:xfrm>
            <a:off x="10250569"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3D18C1EB-F76C-6147-B4FD-B639B44635BD}"/>
              </a:ext>
            </a:extLst>
          </p:cNvPr>
          <p:cNvSpPr/>
          <p:nvPr/>
        </p:nvSpPr>
        <p:spPr>
          <a:xfrm>
            <a:off x="10747526"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0ED1EC0-6F95-DB43-8522-54BBD0CCCE0E}"/>
              </a:ext>
            </a:extLst>
          </p:cNvPr>
          <p:cNvSpPr txBox="1"/>
          <p:nvPr/>
        </p:nvSpPr>
        <p:spPr>
          <a:xfrm rot="5400000">
            <a:off x="6019875" y="4802697"/>
            <a:ext cx="708848" cy="923330"/>
          </a:xfrm>
          <a:prstGeom prst="rect">
            <a:avLst/>
          </a:prstGeom>
          <a:noFill/>
        </p:spPr>
        <p:txBody>
          <a:bodyPr wrap="none" rtlCol="0">
            <a:spAutoFit/>
          </a:bodyPr>
          <a:lstStyle/>
          <a:p>
            <a:r>
              <a:rPr lang="en-US" sz="5400" dirty="0">
                <a:solidFill>
                  <a:schemeClr val="bg1"/>
                </a:solidFill>
              </a:rPr>
              <a:t>...</a:t>
            </a:r>
            <a:endParaRPr lang="en-US" dirty="0">
              <a:solidFill>
                <a:schemeClr val="bg1"/>
              </a:solidFill>
            </a:endParaRPr>
          </a:p>
        </p:txBody>
      </p:sp>
      <p:sp>
        <p:nvSpPr>
          <p:cNvPr id="203" name="Rectangle 202">
            <a:extLst>
              <a:ext uri="{FF2B5EF4-FFF2-40B4-BE49-F238E27FC236}">
                <a16:creationId xmlns:a16="http://schemas.microsoft.com/office/drawing/2014/main" id="{9602600E-F91A-0B48-8BC9-EA8CC095B20B}"/>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206080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636117-A5EA-0342-A095-D6A23D28F2A6}"/>
              </a:ext>
            </a:extLst>
          </p:cNvPr>
          <p:cNvSpPr/>
          <p:nvPr/>
        </p:nvSpPr>
        <p:spPr>
          <a:xfrm>
            <a:off x="1205947"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5A999D6-0711-7E48-A93B-55F8928BDB2D}"/>
              </a:ext>
            </a:extLst>
          </p:cNvPr>
          <p:cNvSpPr/>
          <p:nvPr/>
        </p:nvSpPr>
        <p:spPr>
          <a:xfrm>
            <a:off x="1716156"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A221F7C-EFAA-8C49-B544-A7CFD5BC475A}"/>
              </a:ext>
            </a:extLst>
          </p:cNvPr>
          <p:cNvSpPr/>
          <p:nvPr/>
        </p:nvSpPr>
        <p:spPr>
          <a:xfrm>
            <a:off x="1219199"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CCE896E2-8CE1-0B4C-A846-38D8A0B31806}"/>
              </a:ext>
            </a:extLst>
          </p:cNvPr>
          <p:cNvSpPr/>
          <p:nvPr/>
        </p:nvSpPr>
        <p:spPr>
          <a:xfrm>
            <a:off x="1716156"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3DEF112-7D83-B946-9434-B82DB1EF5165}"/>
              </a:ext>
            </a:extLst>
          </p:cNvPr>
          <p:cNvSpPr/>
          <p:nvPr/>
        </p:nvSpPr>
        <p:spPr>
          <a:xfrm>
            <a:off x="2213113"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09589C0-0552-7B4A-926D-D422ED927CDF}"/>
              </a:ext>
            </a:extLst>
          </p:cNvPr>
          <p:cNvSpPr/>
          <p:nvPr/>
        </p:nvSpPr>
        <p:spPr>
          <a:xfrm>
            <a:off x="2723322"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FBF514-59E9-EA40-A6F8-89CD8A07D88C}"/>
              </a:ext>
            </a:extLst>
          </p:cNvPr>
          <p:cNvSpPr/>
          <p:nvPr/>
        </p:nvSpPr>
        <p:spPr>
          <a:xfrm>
            <a:off x="2226365"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B577660-593F-5544-94F7-5DA234882DE5}"/>
              </a:ext>
            </a:extLst>
          </p:cNvPr>
          <p:cNvSpPr/>
          <p:nvPr/>
        </p:nvSpPr>
        <p:spPr>
          <a:xfrm>
            <a:off x="2723322"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CD4245B-92B2-674A-B48D-4685C70DE22D}"/>
              </a:ext>
            </a:extLst>
          </p:cNvPr>
          <p:cNvSpPr/>
          <p:nvPr/>
        </p:nvSpPr>
        <p:spPr>
          <a:xfrm>
            <a:off x="1205947"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E0B823D-2669-A14E-91ED-489E26F96018}"/>
              </a:ext>
            </a:extLst>
          </p:cNvPr>
          <p:cNvSpPr/>
          <p:nvPr/>
        </p:nvSpPr>
        <p:spPr>
          <a:xfrm>
            <a:off x="1716156"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7E282A9-AA6A-674B-B920-E4C5CA2B3068}"/>
              </a:ext>
            </a:extLst>
          </p:cNvPr>
          <p:cNvSpPr/>
          <p:nvPr/>
        </p:nvSpPr>
        <p:spPr>
          <a:xfrm>
            <a:off x="1219199"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3A8C1DF-FF04-0545-B3C4-897295CF52B7}"/>
              </a:ext>
            </a:extLst>
          </p:cNvPr>
          <p:cNvSpPr/>
          <p:nvPr/>
        </p:nvSpPr>
        <p:spPr>
          <a:xfrm>
            <a:off x="1716156"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BA35E82-DD25-FD46-86AB-BA7F5DB04F00}"/>
              </a:ext>
            </a:extLst>
          </p:cNvPr>
          <p:cNvSpPr/>
          <p:nvPr/>
        </p:nvSpPr>
        <p:spPr>
          <a:xfrm>
            <a:off x="2213113"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834404E-4930-674A-AA01-C18636130D8D}"/>
              </a:ext>
            </a:extLst>
          </p:cNvPr>
          <p:cNvSpPr/>
          <p:nvPr/>
        </p:nvSpPr>
        <p:spPr>
          <a:xfrm>
            <a:off x="2723322"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631C667-54C2-0746-A17C-7C5C3B0307A2}"/>
              </a:ext>
            </a:extLst>
          </p:cNvPr>
          <p:cNvSpPr/>
          <p:nvPr/>
        </p:nvSpPr>
        <p:spPr>
          <a:xfrm>
            <a:off x="2226365"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B8AF51F-EBC7-D34A-B6B4-F563F8B09559}"/>
              </a:ext>
            </a:extLst>
          </p:cNvPr>
          <p:cNvSpPr/>
          <p:nvPr/>
        </p:nvSpPr>
        <p:spPr>
          <a:xfrm>
            <a:off x="2723322" y="2087220"/>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B628D1E-A194-984D-BB2F-81192059F327}"/>
              </a:ext>
            </a:extLst>
          </p:cNvPr>
          <p:cNvSpPr/>
          <p:nvPr/>
        </p:nvSpPr>
        <p:spPr>
          <a:xfrm>
            <a:off x="3200401"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9557BC21-920F-0041-8EBD-B8E31B83220A}"/>
              </a:ext>
            </a:extLst>
          </p:cNvPr>
          <p:cNvSpPr/>
          <p:nvPr/>
        </p:nvSpPr>
        <p:spPr>
          <a:xfrm>
            <a:off x="3710610"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5A2EE4F-CAB6-AD48-8782-6F5F05333E00}"/>
              </a:ext>
            </a:extLst>
          </p:cNvPr>
          <p:cNvSpPr/>
          <p:nvPr/>
        </p:nvSpPr>
        <p:spPr>
          <a:xfrm>
            <a:off x="3213653"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0D41CEA-5A76-9047-99C1-31E8A1F7F0F6}"/>
              </a:ext>
            </a:extLst>
          </p:cNvPr>
          <p:cNvSpPr/>
          <p:nvPr/>
        </p:nvSpPr>
        <p:spPr>
          <a:xfrm>
            <a:off x="3710610"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DC26AB-0559-1148-B452-54C01A61CE89}"/>
              </a:ext>
            </a:extLst>
          </p:cNvPr>
          <p:cNvSpPr/>
          <p:nvPr/>
        </p:nvSpPr>
        <p:spPr>
          <a:xfrm>
            <a:off x="4207567"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1273182-D686-2B4F-A500-DEC9C60E85E5}"/>
              </a:ext>
            </a:extLst>
          </p:cNvPr>
          <p:cNvSpPr/>
          <p:nvPr/>
        </p:nvSpPr>
        <p:spPr>
          <a:xfrm>
            <a:off x="4717776"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006E5FC-5120-884E-8489-41638CA2F0BE}"/>
              </a:ext>
            </a:extLst>
          </p:cNvPr>
          <p:cNvSpPr/>
          <p:nvPr/>
        </p:nvSpPr>
        <p:spPr>
          <a:xfrm>
            <a:off x="4220819"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C3451D9-9379-D141-8BB1-CEA5A7563F6A}"/>
              </a:ext>
            </a:extLst>
          </p:cNvPr>
          <p:cNvSpPr/>
          <p:nvPr/>
        </p:nvSpPr>
        <p:spPr>
          <a:xfrm>
            <a:off x="4717776"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DD23C03-6A8D-3344-B3FE-5D263A5D1088}"/>
              </a:ext>
            </a:extLst>
          </p:cNvPr>
          <p:cNvSpPr/>
          <p:nvPr/>
        </p:nvSpPr>
        <p:spPr>
          <a:xfrm>
            <a:off x="3200401"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10EA41A-C9EA-994A-94AD-3DB9978CD925}"/>
              </a:ext>
            </a:extLst>
          </p:cNvPr>
          <p:cNvSpPr/>
          <p:nvPr/>
        </p:nvSpPr>
        <p:spPr>
          <a:xfrm>
            <a:off x="3710610"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73B5A1D-0F4F-9045-B861-FAEF18F782C1}"/>
              </a:ext>
            </a:extLst>
          </p:cNvPr>
          <p:cNvSpPr/>
          <p:nvPr/>
        </p:nvSpPr>
        <p:spPr>
          <a:xfrm>
            <a:off x="3213653"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193B49-7487-714F-A608-6A2D364C18AF}"/>
              </a:ext>
            </a:extLst>
          </p:cNvPr>
          <p:cNvSpPr/>
          <p:nvPr/>
        </p:nvSpPr>
        <p:spPr>
          <a:xfrm>
            <a:off x="3710610"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6425960-3E27-5541-B0D8-252CC3A20D7A}"/>
              </a:ext>
            </a:extLst>
          </p:cNvPr>
          <p:cNvSpPr/>
          <p:nvPr/>
        </p:nvSpPr>
        <p:spPr>
          <a:xfrm>
            <a:off x="4207567" y="1616767"/>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FB0F94A-E8AA-0042-8ABE-C1C36CDCB486}"/>
              </a:ext>
            </a:extLst>
          </p:cNvPr>
          <p:cNvSpPr/>
          <p:nvPr/>
        </p:nvSpPr>
        <p:spPr>
          <a:xfrm>
            <a:off x="4717776"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896D96C-696B-574F-8000-15062FC8908B}"/>
              </a:ext>
            </a:extLst>
          </p:cNvPr>
          <p:cNvSpPr/>
          <p:nvPr/>
        </p:nvSpPr>
        <p:spPr>
          <a:xfrm>
            <a:off x="4220819"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0EA5239-BA18-2A46-B0B7-25646C59944A}"/>
              </a:ext>
            </a:extLst>
          </p:cNvPr>
          <p:cNvSpPr/>
          <p:nvPr/>
        </p:nvSpPr>
        <p:spPr>
          <a:xfrm>
            <a:off x="4717776"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2E55DCE-F35E-B041-B553-DFF463A28EB0}"/>
              </a:ext>
            </a:extLst>
          </p:cNvPr>
          <p:cNvSpPr/>
          <p:nvPr/>
        </p:nvSpPr>
        <p:spPr>
          <a:xfrm>
            <a:off x="1205947"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A7743F5-3D70-0F40-ACEC-FA8E20CAC928}"/>
              </a:ext>
            </a:extLst>
          </p:cNvPr>
          <p:cNvSpPr/>
          <p:nvPr/>
        </p:nvSpPr>
        <p:spPr>
          <a:xfrm>
            <a:off x="1716156"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2E6BAC6-1D5F-2C4B-8B85-A6CB489F1DCE}"/>
              </a:ext>
            </a:extLst>
          </p:cNvPr>
          <p:cNvSpPr/>
          <p:nvPr/>
        </p:nvSpPr>
        <p:spPr>
          <a:xfrm>
            <a:off x="1219199"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DA0D39EC-B4EE-8E46-A91A-EF3DBB229557}"/>
              </a:ext>
            </a:extLst>
          </p:cNvPr>
          <p:cNvSpPr/>
          <p:nvPr/>
        </p:nvSpPr>
        <p:spPr>
          <a:xfrm>
            <a:off x="1716156" y="3028126"/>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C520AF4-3F98-F54C-B529-A4E0D7076021}"/>
              </a:ext>
            </a:extLst>
          </p:cNvPr>
          <p:cNvSpPr/>
          <p:nvPr/>
        </p:nvSpPr>
        <p:spPr>
          <a:xfrm>
            <a:off x="221311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C57C511-10F0-2349-BF07-29652E44DB4F}"/>
              </a:ext>
            </a:extLst>
          </p:cNvPr>
          <p:cNvSpPr/>
          <p:nvPr/>
        </p:nvSpPr>
        <p:spPr>
          <a:xfrm>
            <a:off x="2723322"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1C9EEB18-F87E-2141-A970-5C5AA74C1883}"/>
              </a:ext>
            </a:extLst>
          </p:cNvPr>
          <p:cNvSpPr/>
          <p:nvPr/>
        </p:nvSpPr>
        <p:spPr>
          <a:xfrm>
            <a:off x="2226365" y="3028126"/>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68453D9D-E57A-C147-9772-01FADC0225F7}"/>
              </a:ext>
            </a:extLst>
          </p:cNvPr>
          <p:cNvSpPr/>
          <p:nvPr/>
        </p:nvSpPr>
        <p:spPr>
          <a:xfrm>
            <a:off x="2723322"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F781AE7-E36B-1743-83AE-BB47F4611F7E}"/>
              </a:ext>
            </a:extLst>
          </p:cNvPr>
          <p:cNvSpPr/>
          <p:nvPr/>
        </p:nvSpPr>
        <p:spPr>
          <a:xfrm>
            <a:off x="1205947"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A1CF7B84-A54D-604B-8E19-FB2862C30A44}"/>
              </a:ext>
            </a:extLst>
          </p:cNvPr>
          <p:cNvSpPr/>
          <p:nvPr/>
        </p:nvSpPr>
        <p:spPr>
          <a:xfrm>
            <a:off x="1716156"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DD63470-E9CA-D743-85D6-6363F1AF80C3}"/>
              </a:ext>
            </a:extLst>
          </p:cNvPr>
          <p:cNvSpPr/>
          <p:nvPr/>
        </p:nvSpPr>
        <p:spPr>
          <a:xfrm>
            <a:off x="1219199"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EFD25F2-21B8-5C4B-9E2B-D33BD536AF38}"/>
              </a:ext>
            </a:extLst>
          </p:cNvPr>
          <p:cNvSpPr/>
          <p:nvPr/>
        </p:nvSpPr>
        <p:spPr>
          <a:xfrm>
            <a:off x="1716156"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4DC3E08-8C7C-804C-9665-97C7B887B137}"/>
              </a:ext>
            </a:extLst>
          </p:cNvPr>
          <p:cNvSpPr/>
          <p:nvPr/>
        </p:nvSpPr>
        <p:spPr>
          <a:xfrm>
            <a:off x="221311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6DBD8DC-163E-2B46-A7FD-31EF284EDFBA}"/>
              </a:ext>
            </a:extLst>
          </p:cNvPr>
          <p:cNvSpPr/>
          <p:nvPr/>
        </p:nvSpPr>
        <p:spPr>
          <a:xfrm>
            <a:off x="272332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13BFC64-6A28-0B47-9615-2FB241D0712C}"/>
              </a:ext>
            </a:extLst>
          </p:cNvPr>
          <p:cNvSpPr/>
          <p:nvPr/>
        </p:nvSpPr>
        <p:spPr>
          <a:xfrm>
            <a:off x="222636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2D3F31B-1F07-044D-A662-DD5A0628C78F}"/>
              </a:ext>
            </a:extLst>
          </p:cNvPr>
          <p:cNvSpPr/>
          <p:nvPr/>
        </p:nvSpPr>
        <p:spPr>
          <a:xfrm>
            <a:off x="272332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89C281F-71DE-154A-ACEC-D8553D7402A3}"/>
              </a:ext>
            </a:extLst>
          </p:cNvPr>
          <p:cNvSpPr/>
          <p:nvPr/>
        </p:nvSpPr>
        <p:spPr>
          <a:xfrm>
            <a:off x="321365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90D2F8EE-4D27-854A-BA94-CE8FB2C64D50}"/>
              </a:ext>
            </a:extLst>
          </p:cNvPr>
          <p:cNvSpPr/>
          <p:nvPr/>
        </p:nvSpPr>
        <p:spPr>
          <a:xfrm>
            <a:off x="372386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DAFDAC1-9F01-DB44-A788-04E4E6D80AAE}"/>
              </a:ext>
            </a:extLst>
          </p:cNvPr>
          <p:cNvSpPr/>
          <p:nvPr/>
        </p:nvSpPr>
        <p:spPr>
          <a:xfrm>
            <a:off x="3226905"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8E029E5-C5B9-F940-B8BC-04F3EC13CA28}"/>
              </a:ext>
            </a:extLst>
          </p:cNvPr>
          <p:cNvSpPr/>
          <p:nvPr/>
        </p:nvSpPr>
        <p:spPr>
          <a:xfrm>
            <a:off x="372386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FC95DDF-F67A-1641-915D-1DE0B36234B0}"/>
              </a:ext>
            </a:extLst>
          </p:cNvPr>
          <p:cNvSpPr/>
          <p:nvPr/>
        </p:nvSpPr>
        <p:spPr>
          <a:xfrm>
            <a:off x="4220819"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7E3A31E2-A4F5-EA4A-B755-47690E3D8973}"/>
              </a:ext>
            </a:extLst>
          </p:cNvPr>
          <p:cNvSpPr/>
          <p:nvPr/>
        </p:nvSpPr>
        <p:spPr>
          <a:xfrm>
            <a:off x="4731028"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4278BF37-6B02-1444-85D5-F0B68C5C3EF5}"/>
              </a:ext>
            </a:extLst>
          </p:cNvPr>
          <p:cNvSpPr/>
          <p:nvPr/>
        </p:nvSpPr>
        <p:spPr>
          <a:xfrm>
            <a:off x="4234071"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7C51CB1-4067-2C4E-A96F-495F85831E3B}"/>
              </a:ext>
            </a:extLst>
          </p:cNvPr>
          <p:cNvSpPr/>
          <p:nvPr/>
        </p:nvSpPr>
        <p:spPr>
          <a:xfrm>
            <a:off x="4731028" y="3028126"/>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CE2A96E-1CFB-4340-9D89-284C04558198}"/>
              </a:ext>
            </a:extLst>
          </p:cNvPr>
          <p:cNvSpPr/>
          <p:nvPr/>
        </p:nvSpPr>
        <p:spPr>
          <a:xfrm>
            <a:off x="321365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6726BE74-1AB6-D942-A874-DFA4FFA30BCA}"/>
              </a:ext>
            </a:extLst>
          </p:cNvPr>
          <p:cNvSpPr/>
          <p:nvPr/>
        </p:nvSpPr>
        <p:spPr>
          <a:xfrm>
            <a:off x="372386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05A363-A86A-3140-AAE2-061C9F65F8E9}"/>
              </a:ext>
            </a:extLst>
          </p:cNvPr>
          <p:cNvSpPr/>
          <p:nvPr/>
        </p:nvSpPr>
        <p:spPr>
          <a:xfrm>
            <a:off x="322690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CAD248B-9622-1544-8B9A-E7F70416E6DB}"/>
              </a:ext>
            </a:extLst>
          </p:cNvPr>
          <p:cNvSpPr/>
          <p:nvPr/>
        </p:nvSpPr>
        <p:spPr>
          <a:xfrm>
            <a:off x="372386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92A4C76B-304E-1E4D-B0E2-82607C0A6D33}"/>
              </a:ext>
            </a:extLst>
          </p:cNvPr>
          <p:cNvSpPr/>
          <p:nvPr/>
        </p:nvSpPr>
        <p:spPr>
          <a:xfrm>
            <a:off x="4220819"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24E1C85D-6559-6746-A721-AA536A9EC167}"/>
              </a:ext>
            </a:extLst>
          </p:cNvPr>
          <p:cNvSpPr/>
          <p:nvPr/>
        </p:nvSpPr>
        <p:spPr>
          <a:xfrm>
            <a:off x="4731028"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E8B4E361-D57C-6743-BA23-B8CAABA1A5BB}"/>
              </a:ext>
            </a:extLst>
          </p:cNvPr>
          <p:cNvSpPr/>
          <p:nvPr/>
        </p:nvSpPr>
        <p:spPr>
          <a:xfrm>
            <a:off x="4234071"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384C6CE9-3AEF-8A4B-BC3A-6C02FE07937D}"/>
              </a:ext>
            </a:extLst>
          </p:cNvPr>
          <p:cNvSpPr/>
          <p:nvPr/>
        </p:nvSpPr>
        <p:spPr>
          <a:xfrm>
            <a:off x="4731028"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CC458EA8-7828-5143-B0F8-49A6B0744159}"/>
              </a:ext>
            </a:extLst>
          </p:cNvPr>
          <p:cNvSpPr/>
          <p:nvPr/>
        </p:nvSpPr>
        <p:spPr>
          <a:xfrm>
            <a:off x="5214733"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A40E96C-CD4A-574C-BEB4-1855EBBA476B}"/>
              </a:ext>
            </a:extLst>
          </p:cNvPr>
          <p:cNvSpPr/>
          <p:nvPr/>
        </p:nvSpPr>
        <p:spPr>
          <a:xfrm>
            <a:off x="5724942"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D259342D-EF31-D845-859B-50C755302836}"/>
              </a:ext>
            </a:extLst>
          </p:cNvPr>
          <p:cNvSpPr/>
          <p:nvPr/>
        </p:nvSpPr>
        <p:spPr>
          <a:xfrm>
            <a:off x="5227985"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44D4A014-16DF-6742-9F84-BAA3D6345465}"/>
              </a:ext>
            </a:extLst>
          </p:cNvPr>
          <p:cNvSpPr/>
          <p:nvPr/>
        </p:nvSpPr>
        <p:spPr>
          <a:xfrm>
            <a:off x="5724942"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6B69753-E4C5-0949-9E4F-7DB27F98817F}"/>
              </a:ext>
            </a:extLst>
          </p:cNvPr>
          <p:cNvSpPr/>
          <p:nvPr/>
        </p:nvSpPr>
        <p:spPr>
          <a:xfrm>
            <a:off x="6221899" y="675861"/>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D40E7DB4-2D2D-E34C-8AD4-5B5C37A95083}"/>
              </a:ext>
            </a:extLst>
          </p:cNvPr>
          <p:cNvSpPr/>
          <p:nvPr/>
        </p:nvSpPr>
        <p:spPr>
          <a:xfrm>
            <a:off x="6732108" y="675861"/>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DA442ABA-B8C6-874B-AD7A-6163EBF174CE}"/>
              </a:ext>
            </a:extLst>
          </p:cNvPr>
          <p:cNvSpPr/>
          <p:nvPr/>
        </p:nvSpPr>
        <p:spPr>
          <a:xfrm>
            <a:off x="6235151"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436AF527-59C0-5F40-8FE6-113485D6E607}"/>
              </a:ext>
            </a:extLst>
          </p:cNvPr>
          <p:cNvSpPr/>
          <p:nvPr/>
        </p:nvSpPr>
        <p:spPr>
          <a:xfrm>
            <a:off x="6732108"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F3ABC60A-48DE-E442-A86F-BFC2D7D65A05}"/>
              </a:ext>
            </a:extLst>
          </p:cNvPr>
          <p:cNvSpPr/>
          <p:nvPr/>
        </p:nvSpPr>
        <p:spPr>
          <a:xfrm>
            <a:off x="5214733"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D5A44FC-A0FE-434C-BCC9-B1058953B1A3}"/>
              </a:ext>
            </a:extLst>
          </p:cNvPr>
          <p:cNvSpPr/>
          <p:nvPr/>
        </p:nvSpPr>
        <p:spPr>
          <a:xfrm>
            <a:off x="5724942"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38699B90-2DD6-E844-897C-40AFF9E5BAF0}"/>
              </a:ext>
            </a:extLst>
          </p:cNvPr>
          <p:cNvSpPr/>
          <p:nvPr/>
        </p:nvSpPr>
        <p:spPr>
          <a:xfrm>
            <a:off x="5227985"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ABEC75F6-F71A-304A-8DE8-A24EC6F9EC66}"/>
              </a:ext>
            </a:extLst>
          </p:cNvPr>
          <p:cNvSpPr/>
          <p:nvPr/>
        </p:nvSpPr>
        <p:spPr>
          <a:xfrm>
            <a:off x="5724942" y="2087220"/>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76EE3541-0157-0142-AF5D-70E42550008C}"/>
              </a:ext>
            </a:extLst>
          </p:cNvPr>
          <p:cNvSpPr/>
          <p:nvPr/>
        </p:nvSpPr>
        <p:spPr>
          <a:xfrm>
            <a:off x="6221899"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D859B0A0-852F-6D4B-B2A5-0DCF31A1507F}"/>
              </a:ext>
            </a:extLst>
          </p:cNvPr>
          <p:cNvSpPr/>
          <p:nvPr/>
        </p:nvSpPr>
        <p:spPr>
          <a:xfrm>
            <a:off x="6732108"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9D243103-41A2-7D48-ABBE-8C3097205B63}"/>
              </a:ext>
            </a:extLst>
          </p:cNvPr>
          <p:cNvSpPr/>
          <p:nvPr/>
        </p:nvSpPr>
        <p:spPr>
          <a:xfrm>
            <a:off x="6235151"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CA912DDA-3646-C443-89F1-4F83F676F902}"/>
              </a:ext>
            </a:extLst>
          </p:cNvPr>
          <p:cNvSpPr/>
          <p:nvPr/>
        </p:nvSpPr>
        <p:spPr>
          <a:xfrm>
            <a:off x="6732108" y="2087220"/>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68CE6BA2-0631-E14F-8A0B-A6C071F198D4}"/>
              </a:ext>
            </a:extLst>
          </p:cNvPr>
          <p:cNvSpPr/>
          <p:nvPr/>
        </p:nvSpPr>
        <p:spPr>
          <a:xfrm>
            <a:off x="7209187"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0B0FD8CF-9E03-D44A-8D30-32AF0A578F9E}"/>
              </a:ext>
            </a:extLst>
          </p:cNvPr>
          <p:cNvSpPr/>
          <p:nvPr/>
        </p:nvSpPr>
        <p:spPr>
          <a:xfrm>
            <a:off x="7719396"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A95D4705-0469-0D46-997C-77BD3676356D}"/>
              </a:ext>
            </a:extLst>
          </p:cNvPr>
          <p:cNvSpPr/>
          <p:nvPr/>
        </p:nvSpPr>
        <p:spPr>
          <a:xfrm>
            <a:off x="7222439"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DD01DAF1-15B7-0544-A000-DC6CB25B0E77}"/>
              </a:ext>
            </a:extLst>
          </p:cNvPr>
          <p:cNvSpPr/>
          <p:nvPr/>
        </p:nvSpPr>
        <p:spPr>
          <a:xfrm>
            <a:off x="7719396" y="1146314"/>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43DC7157-D32E-1D41-9E04-D693379D574D}"/>
              </a:ext>
            </a:extLst>
          </p:cNvPr>
          <p:cNvSpPr/>
          <p:nvPr/>
        </p:nvSpPr>
        <p:spPr>
          <a:xfrm>
            <a:off x="8216353"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618B48B7-5737-5C45-B0A6-8225EE43AB38}"/>
              </a:ext>
            </a:extLst>
          </p:cNvPr>
          <p:cNvSpPr/>
          <p:nvPr/>
        </p:nvSpPr>
        <p:spPr>
          <a:xfrm>
            <a:off x="8726562" y="675861"/>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45A52B9D-BF5C-8341-8DE4-86AA5CC65597}"/>
              </a:ext>
            </a:extLst>
          </p:cNvPr>
          <p:cNvSpPr/>
          <p:nvPr/>
        </p:nvSpPr>
        <p:spPr>
          <a:xfrm>
            <a:off x="8229605"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3F2761FB-842E-5C4B-8BEF-F8E07C174842}"/>
              </a:ext>
            </a:extLst>
          </p:cNvPr>
          <p:cNvSpPr/>
          <p:nvPr/>
        </p:nvSpPr>
        <p:spPr>
          <a:xfrm>
            <a:off x="8726562"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4480AAA4-C9A2-0E40-A821-380B7F9426F3}"/>
              </a:ext>
            </a:extLst>
          </p:cNvPr>
          <p:cNvSpPr/>
          <p:nvPr/>
        </p:nvSpPr>
        <p:spPr>
          <a:xfrm>
            <a:off x="7209187" y="1616767"/>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5CB412FF-A08E-F442-8D46-B3A89E84B37E}"/>
              </a:ext>
            </a:extLst>
          </p:cNvPr>
          <p:cNvSpPr/>
          <p:nvPr/>
        </p:nvSpPr>
        <p:spPr>
          <a:xfrm>
            <a:off x="7719396"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146C7195-7F69-9845-82D9-D7F263EF95AC}"/>
              </a:ext>
            </a:extLst>
          </p:cNvPr>
          <p:cNvSpPr/>
          <p:nvPr/>
        </p:nvSpPr>
        <p:spPr>
          <a:xfrm>
            <a:off x="7222439"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DDA2BA3E-8933-BD49-9446-235F24B29BC9}"/>
              </a:ext>
            </a:extLst>
          </p:cNvPr>
          <p:cNvSpPr/>
          <p:nvPr/>
        </p:nvSpPr>
        <p:spPr>
          <a:xfrm>
            <a:off x="7719396"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6FB9B89D-1F77-E74D-AE02-F6582A4230B7}"/>
              </a:ext>
            </a:extLst>
          </p:cNvPr>
          <p:cNvSpPr/>
          <p:nvPr/>
        </p:nvSpPr>
        <p:spPr>
          <a:xfrm>
            <a:off x="8216353"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C4C2EB0-86ED-C149-842B-227D0938014B}"/>
              </a:ext>
            </a:extLst>
          </p:cNvPr>
          <p:cNvSpPr/>
          <p:nvPr/>
        </p:nvSpPr>
        <p:spPr>
          <a:xfrm>
            <a:off x="8726562"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C5A9B0C-6D72-D94E-99B1-9592F00215DC}"/>
              </a:ext>
            </a:extLst>
          </p:cNvPr>
          <p:cNvSpPr/>
          <p:nvPr/>
        </p:nvSpPr>
        <p:spPr>
          <a:xfrm>
            <a:off x="8229605"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4508BD1-A87A-3040-9D49-1469ADABA31D}"/>
              </a:ext>
            </a:extLst>
          </p:cNvPr>
          <p:cNvSpPr/>
          <p:nvPr/>
        </p:nvSpPr>
        <p:spPr>
          <a:xfrm>
            <a:off x="8726562"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6A5C0E6D-3BDF-4E45-87E9-E992F09EC5EC}"/>
              </a:ext>
            </a:extLst>
          </p:cNvPr>
          <p:cNvSpPr/>
          <p:nvPr/>
        </p:nvSpPr>
        <p:spPr>
          <a:xfrm>
            <a:off x="5214733"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8AE396FB-8296-0A45-B4F9-9E4D1923D5FE}"/>
              </a:ext>
            </a:extLst>
          </p:cNvPr>
          <p:cNvSpPr/>
          <p:nvPr/>
        </p:nvSpPr>
        <p:spPr>
          <a:xfrm>
            <a:off x="572494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5FE7942A-6925-0E44-94B1-7E04E0FF4E82}"/>
              </a:ext>
            </a:extLst>
          </p:cNvPr>
          <p:cNvSpPr/>
          <p:nvPr/>
        </p:nvSpPr>
        <p:spPr>
          <a:xfrm>
            <a:off x="5227985"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ADC4C01D-84C6-804E-8928-68E53187663E}"/>
              </a:ext>
            </a:extLst>
          </p:cNvPr>
          <p:cNvSpPr/>
          <p:nvPr/>
        </p:nvSpPr>
        <p:spPr>
          <a:xfrm>
            <a:off x="572494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5BB5100E-7D6E-2C40-B19C-763E2C4DE593}"/>
              </a:ext>
            </a:extLst>
          </p:cNvPr>
          <p:cNvSpPr/>
          <p:nvPr/>
        </p:nvSpPr>
        <p:spPr>
          <a:xfrm>
            <a:off x="622189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9DEF72C-299B-254D-8F93-330B9DA5C98C}"/>
              </a:ext>
            </a:extLst>
          </p:cNvPr>
          <p:cNvSpPr/>
          <p:nvPr/>
        </p:nvSpPr>
        <p:spPr>
          <a:xfrm>
            <a:off x="673210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E78031E6-D644-2E42-A1F3-4B75D6AF2F9A}"/>
              </a:ext>
            </a:extLst>
          </p:cNvPr>
          <p:cNvSpPr/>
          <p:nvPr/>
        </p:nvSpPr>
        <p:spPr>
          <a:xfrm>
            <a:off x="6235151"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8CC5A699-13EA-1D43-B2E7-36B3CA3C443A}"/>
              </a:ext>
            </a:extLst>
          </p:cNvPr>
          <p:cNvSpPr/>
          <p:nvPr/>
        </p:nvSpPr>
        <p:spPr>
          <a:xfrm>
            <a:off x="673210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9935E693-08E7-C64E-AF38-2CDA48443127}"/>
              </a:ext>
            </a:extLst>
          </p:cNvPr>
          <p:cNvSpPr/>
          <p:nvPr/>
        </p:nvSpPr>
        <p:spPr>
          <a:xfrm>
            <a:off x="5214733"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76CE35EF-CFB9-FC46-9269-D0038B50582D}"/>
              </a:ext>
            </a:extLst>
          </p:cNvPr>
          <p:cNvSpPr/>
          <p:nvPr/>
        </p:nvSpPr>
        <p:spPr>
          <a:xfrm>
            <a:off x="5724942" y="3498579"/>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66B3F048-2EEC-3948-B4F8-FC1E28491D11}"/>
              </a:ext>
            </a:extLst>
          </p:cNvPr>
          <p:cNvSpPr/>
          <p:nvPr/>
        </p:nvSpPr>
        <p:spPr>
          <a:xfrm>
            <a:off x="5227985"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EAA7865F-E3E0-2749-991D-2FCB63A4525C}"/>
              </a:ext>
            </a:extLst>
          </p:cNvPr>
          <p:cNvSpPr/>
          <p:nvPr/>
        </p:nvSpPr>
        <p:spPr>
          <a:xfrm>
            <a:off x="572494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16FF958-4626-5B46-9999-9F3AF555795F}"/>
              </a:ext>
            </a:extLst>
          </p:cNvPr>
          <p:cNvSpPr/>
          <p:nvPr/>
        </p:nvSpPr>
        <p:spPr>
          <a:xfrm>
            <a:off x="622189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8F6FCCB3-1A53-EC4A-8A89-B33C17BFE65D}"/>
              </a:ext>
            </a:extLst>
          </p:cNvPr>
          <p:cNvSpPr/>
          <p:nvPr/>
        </p:nvSpPr>
        <p:spPr>
          <a:xfrm>
            <a:off x="673210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0AE786C7-4BD3-8341-9ACD-48BE5545284C}"/>
              </a:ext>
            </a:extLst>
          </p:cNvPr>
          <p:cNvSpPr/>
          <p:nvPr/>
        </p:nvSpPr>
        <p:spPr>
          <a:xfrm>
            <a:off x="623515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515D7012-D9FC-2D4E-9012-BD0B38BC1F9D}"/>
              </a:ext>
            </a:extLst>
          </p:cNvPr>
          <p:cNvSpPr/>
          <p:nvPr/>
        </p:nvSpPr>
        <p:spPr>
          <a:xfrm>
            <a:off x="6732108" y="3969032"/>
            <a:ext cx="304800" cy="291548"/>
          </a:xfrm>
          <a:prstGeom prst="ellipse">
            <a:avLst/>
          </a:prstGeom>
          <a:pattFill prst="pct90">
            <a:fgClr>
              <a:schemeClr val="accent1"/>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82B24B0E-903F-2548-BFF2-76F0DC07BB19}"/>
              </a:ext>
            </a:extLst>
          </p:cNvPr>
          <p:cNvSpPr/>
          <p:nvPr/>
        </p:nvSpPr>
        <p:spPr>
          <a:xfrm>
            <a:off x="722243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BB37CEF0-A61D-B64D-8275-992FA9E532DD}"/>
              </a:ext>
            </a:extLst>
          </p:cNvPr>
          <p:cNvSpPr/>
          <p:nvPr/>
        </p:nvSpPr>
        <p:spPr>
          <a:xfrm>
            <a:off x="7732648" y="2557673"/>
            <a:ext cx="304800" cy="291548"/>
          </a:xfrm>
          <a:prstGeom prst="ellipse">
            <a:avLst/>
          </a:prstGeom>
          <a:pattFill prst="pct90">
            <a:fgClr>
              <a:schemeClr val="accent1"/>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45E032-4A36-9743-A283-679A3626B24E}"/>
              </a:ext>
            </a:extLst>
          </p:cNvPr>
          <p:cNvSpPr/>
          <p:nvPr/>
        </p:nvSpPr>
        <p:spPr>
          <a:xfrm>
            <a:off x="7235691"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4F412AB0-0FC2-E544-A864-9CAA91679029}"/>
              </a:ext>
            </a:extLst>
          </p:cNvPr>
          <p:cNvSpPr/>
          <p:nvPr/>
        </p:nvSpPr>
        <p:spPr>
          <a:xfrm>
            <a:off x="773264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FE7D6759-CF66-BF48-8D85-D2B2ADC2B990}"/>
              </a:ext>
            </a:extLst>
          </p:cNvPr>
          <p:cNvSpPr/>
          <p:nvPr/>
        </p:nvSpPr>
        <p:spPr>
          <a:xfrm>
            <a:off x="8229605" y="2557673"/>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4DCFC15D-2580-7848-A786-3941FF77D069}"/>
              </a:ext>
            </a:extLst>
          </p:cNvPr>
          <p:cNvSpPr/>
          <p:nvPr/>
        </p:nvSpPr>
        <p:spPr>
          <a:xfrm>
            <a:off x="8739814"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1D203C72-A584-1746-BDA6-E2300A89BEB8}"/>
              </a:ext>
            </a:extLst>
          </p:cNvPr>
          <p:cNvSpPr/>
          <p:nvPr/>
        </p:nvSpPr>
        <p:spPr>
          <a:xfrm>
            <a:off x="8242857"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34215D57-B82A-354C-BCA8-8D19E36FB5DB}"/>
              </a:ext>
            </a:extLst>
          </p:cNvPr>
          <p:cNvSpPr/>
          <p:nvPr/>
        </p:nvSpPr>
        <p:spPr>
          <a:xfrm>
            <a:off x="8739814"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41A76BB7-6AB3-294A-B61A-190407E32B29}"/>
              </a:ext>
            </a:extLst>
          </p:cNvPr>
          <p:cNvSpPr/>
          <p:nvPr/>
        </p:nvSpPr>
        <p:spPr>
          <a:xfrm>
            <a:off x="722243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5FDF61D0-DEC0-974A-95A4-649B92CC8078}"/>
              </a:ext>
            </a:extLst>
          </p:cNvPr>
          <p:cNvSpPr/>
          <p:nvPr/>
        </p:nvSpPr>
        <p:spPr>
          <a:xfrm>
            <a:off x="773264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3506F3D8-7F36-E149-B9A7-95156A667B67}"/>
              </a:ext>
            </a:extLst>
          </p:cNvPr>
          <p:cNvSpPr/>
          <p:nvPr/>
        </p:nvSpPr>
        <p:spPr>
          <a:xfrm>
            <a:off x="723569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7A1D1BD0-ECA5-564E-81A6-B1178CB1BAB9}"/>
              </a:ext>
            </a:extLst>
          </p:cNvPr>
          <p:cNvSpPr/>
          <p:nvPr/>
        </p:nvSpPr>
        <p:spPr>
          <a:xfrm>
            <a:off x="773264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8CBD7745-8557-4849-ADE6-48C16779E7D0}"/>
              </a:ext>
            </a:extLst>
          </p:cNvPr>
          <p:cNvSpPr/>
          <p:nvPr/>
        </p:nvSpPr>
        <p:spPr>
          <a:xfrm>
            <a:off x="8229605"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A920FF7D-DD6E-D24F-9316-D0B953E9DBA7}"/>
              </a:ext>
            </a:extLst>
          </p:cNvPr>
          <p:cNvSpPr/>
          <p:nvPr/>
        </p:nvSpPr>
        <p:spPr>
          <a:xfrm>
            <a:off x="8739814"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2B88D314-FD4D-7949-9FA3-22C8A5B7A38C}"/>
              </a:ext>
            </a:extLst>
          </p:cNvPr>
          <p:cNvSpPr/>
          <p:nvPr/>
        </p:nvSpPr>
        <p:spPr>
          <a:xfrm>
            <a:off x="8242857"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BC4DCF2B-36A6-5143-8725-C7DC7231E65C}"/>
              </a:ext>
            </a:extLst>
          </p:cNvPr>
          <p:cNvSpPr/>
          <p:nvPr/>
        </p:nvSpPr>
        <p:spPr>
          <a:xfrm>
            <a:off x="8739814"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D93C8CB3-B808-EE40-85BB-86D7128DFF04}"/>
              </a:ext>
            </a:extLst>
          </p:cNvPr>
          <p:cNvSpPr/>
          <p:nvPr/>
        </p:nvSpPr>
        <p:spPr>
          <a:xfrm>
            <a:off x="1205947"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3F6ED73C-1011-DA4E-B2F0-31D2324EB58D}"/>
              </a:ext>
            </a:extLst>
          </p:cNvPr>
          <p:cNvSpPr/>
          <p:nvPr/>
        </p:nvSpPr>
        <p:spPr>
          <a:xfrm>
            <a:off x="1716156"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3BD32B0F-88CC-FD4E-8347-EDDEC334D55E}"/>
              </a:ext>
            </a:extLst>
          </p:cNvPr>
          <p:cNvSpPr/>
          <p:nvPr/>
        </p:nvSpPr>
        <p:spPr>
          <a:xfrm>
            <a:off x="221311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9079C2D1-D39B-7A41-B13B-3A2A5FB98507}"/>
              </a:ext>
            </a:extLst>
          </p:cNvPr>
          <p:cNvSpPr/>
          <p:nvPr/>
        </p:nvSpPr>
        <p:spPr>
          <a:xfrm>
            <a:off x="272332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AB4A3748-103D-6F47-953C-A413858FB3D1}"/>
              </a:ext>
            </a:extLst>
          </p:cNvPr>
          <p:cNvSpPr/>
          <p:nvPr/>
        </p:nvSpPr>
        <p:spPr>
          <a:xfrm>
            <a:off x="1716156"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8EF41714-62C8-8548-9ED7-0D3BF3CDDAC8}"/>
              </a:ext>
            </a:extLst>
          </p:cNvPr>
          <p:cNvSpPr/>
          <p:nvPr/>
        </p:nvSpPr>
        <p:spPr>
          <a:xfrm>
            <a:off x="2723322"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D830DEF2-68BC-0940-86E7-0858FDE60DE0}"/>
              </a:ext>
            </a:extLst>
          </p:cNvPr>
          <p:cNvSpPr/>
          <p:nvPr/>
        </p:nvSpPr>
        <p:spPr>
          <a:xfrm>
            <a:off x="321365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45F79D46-0F9D-9E46-99AB-770EC017160B}"/>
              </a:ext>
            </a:extLst>
          </p:cNvPr>
          <p:cNvSpPr/>
          <p:nvPr/>
        </p:nvSpPr>
        <p:spPr>
          <a:xfrm>
            <a:off x="372386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59B5B070-E19D-C640-89BB-18651135D336}"/>
              </a:ext>
            </a:extLst>
          </p:cNvPr>
          <p:cNvSpPr/>
          <p:nvPr/>
        </p:nvSpPr>
        <p:spPr>
          <a:xfrm>
            <a:off x="4220819"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C8A07CC6-8908-F24B-ADE9-E4E42616D78A}"/>
              </a:ext>
            </a:extLst>
          </p:cNvPr>
          <p:cNvSpPr/>
          <p:nvPr/>
        </p:nvSpPr>
        <p:spPr>
          <a:xfrm>
            <a:off x="4731028"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3D1B004F-A630-2548-990D-41D68E3643C8}"/>
              </a:ext>
            </a:extLst>
          </p:cNvPr>
          <p:cNvSpPr/>
          <p:nvPr/>
        </p:nvSpPr>
        <p:spPr>
          <a:xfrm>
            <a:off x="322690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412489B1-811C-4E44-8348-55AE9A9987E8}"/>
              </a:ext>
            </a:extLst>
          </p:cNvPr>
          <p:cNvSpPr/>
          <p:nvPr/>
        </p:nvSpPr>
        <p:spPr>
          <a:xfrm>
            <a:off x="4234071"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8AFDCDB6-7044-864A-A549-00EA0DCACEC7}"/>
              </a:ext>
            </a:extLst>
          </p:cNvPr>
          <p:cNvSpPr/>
          <p:nvPr/>
        </p:nvSpPr>
        <p:spPr>
          <a:xfrm>
            <a:off x="5214733"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196FBC40-F0ED-1D49-853C-4389601AD568}"/>
              </a:ext>
            </a:extLst>
          </p:cNvPr>
          <p:cNvSpPr/>
          <p:nvPr/>
        </p:nvSpPr>
        <p:spPr>
          <a:xfrm>
            <a:off x="572494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CD5BA72A-5715-F143-8592-88A22E063894}"/>
              </a:ext>
            </a:extLst>
          </p:cNvPr>
          <p:cNvSpPr/>
          <p:nvPr/>
        </p:nvSpPr>
        <p:spPr>
          <a:xfrm>
            <a:off x="622189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1FF05E12-075E-0F4B-9438-C66C0B54B8F9}"/>
              </a:ext>
            </a:extLst>
          </p:cNvPr>
          <p:cNvSpPr/>
          <p:nvPr/>
        </p:nvSpPr>
        <p:spPr>
          <a:xfrm>
            <a:off x="673210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D5295C5F-27D0-B642-884D-BF38883DA4EA}"/>
              </a:ext>
            </a:extLst>
          </p:cNvPr>
          <p:cNvSpPr/>
          <p:nvPr/>
        </p:nvSpPr>
        <p:spPr>
          <a:xfrm>
            <a:off x="5227985"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DEA170BA-75CC-7049-B319-C2387CA26A98}"/>
              </a:ext>
            </a:extLst>
          </p:cNvPr>
          <p:cNvSpPr/>
          <p:nvPr/>
        </p:nvSpPr>
        <p:spPr>
          <a:xfrm>
            <a:off x="572494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2D0CF834-F89B-AF47-96BB-36B74A842120}"/>
              </a:ext>
            </a:extLst>
          </p:cNvPr>
          <p:cNvSpPr/>
          <p:nvPr/>
        </p:nvSpPr>
        <p:spPr>
          <a:xfrm>
            <a:off x="673210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AF877346-0A56-C749-8907-D9CA6537CE20}"/>
              </a:ext>
            </a:extLst>
          </p:cNvPr>
          <p:cNvSpPr/>
          <p:nvPr/>
        </p:nvSpPr>
        <p:spPr>
          <a:xfrm>
            <a:off x="722243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BE008612-169F-2143-A98C-D62220CD027E}"/>
              </a:ext>
            </a:extLst>
          </p:cNvPr>
          <p:cNvSpPr/>
          <p:nvPr/>
        </p:nvSpPr>
        <p:spPr>
          <a:xfrm>
            <a:off x="773264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22036B33-510C-B845-BCF4-6DDEE7DE6F26}"/>
              </a:ext>
            </a:extLst>
          </p:cNvPr>
          <p:cNvSpPr/>
          <p:nvPr/>
        </p:nvSpPr>
        <p:spPr>
          <a:xfrm>
            <a:off x="8229605" y="446599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F34B537D-1CD7-E840-9538-92F386CEC159}"/>
              </a:ext>
            </a:extLst>
          </p:cNvPr>
          <p:cNvSpPr/>
          <p:nvPr/>
        </p:nvSpPr>
        <p:spPr>
          <a:xfrm>
            <a:off x="8739814"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327349D4-AC38-BE45-BFA8-17CC772142F3}"/>
              </a:ext>
            </a:extLst>
          </p:cNvPr>
          <p:cNvSpPr/>
          <p:nvPr/>
        </p:nvSpPr>
        <p:spPr>
          <a:xfrm>
            <a:off x="773264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DCF45B97-B8A0-384F-A65B-F2431739E271}"/>
              </a:ext>
            </a:extLst>
          </p:cNvPr>
          <p:cNvSpPr/>
          <p:nvPr/>
        </p:nvSpPr>
        <p:spPr>
          <a:xfrm>
            <a:off x="8242857" y="5877355"/>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735F7E66-3F83-7742-AF7B-F37E7F73898C}"/>
              </a:ext>
            </a:extLst>
          </p:cNvPr>
          <p:cNvSpPr/>
          <p:nvPr/>
        </p:nvSpPr>
        <p:spPr>
          <a:xfrm>
            <a:off x="9216899"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id="{CA8D300A-108F-F746-A769-F323B5C3050D}"/>
              </a:ext>
            </a:extLst>
          </p:cNvPr>
          <p:cNvSpPr/>
          <p:nvPr/>
        </p:nvSpPr>
        <p:spPr>
          <a:xfrm>
            <a:off x="9727108"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id="{FB60986E-5D94-0541-927D-1217E20C2436}"/>
              </a:ext>
            </a:extLst>
          </p:cNvPr>
          <p:cNvSpPr/>
          <p:nvPr/>
        </p:nvSpPr>
        <p:spPr>
          <a:xfrm>
            <a:off x="9230151"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id="{56B8EC0C-24E4-554C-83EF-BF9D774C2208}"/>
              </a:ext>
            </a:extLst>
          </p:cNvPr>
          <p:cNvSpPr/>
          <p:nvPr/>
        </p:nvSpPr>
        <p:spPr>
          <a:xfrm>
            <a:off x="9727108" y="1146314"/>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id="{8458C3E1-D790-5F48-A760-230C37534743}"/>
              </a:ext>
            </a:extLst>
          </p:cNvPr>
          <p:cNvSpPr/>
          <p:nvPr/>
        </p:nvSpPr>
        <p:spPr>
          <a:xfrm>
            <a:off x="10224065"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id="{1CDD3D20-A661-E449-B28C-4113C934B1DD}"/>
              </a:ext>
            </a:extLst>
          </p:cNvPr>
          <p:cNvSpPr/>
          <p:nvPr/>
        </p:nvSpPr>
        <p:spPr>
          <a:xfrm>
            <a:off x="10734274"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id="{679FC79B-BA03-874F-A9B0-D7936D1E2EC5}"/>
              </a:ext>
            </a:extLst>
          </p:cNvPr>
          <p:cNvSpPr/>
          <p:nvPr/>
        </p:nvSpPr>
        <p:spPr>
          <a:xfrm>
            <a:off x="10237317"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id="{B447AF49-1314-9D43-9950-355925169891}"/>
              </a:ext>
            </a:extLst>
          </p:cNvPr>
          <p:cNvSpPr/>
          <p:nvPr/>
        </p:nvSpPr>
        <p:spPr>
          <a:xfrm>
            <a:off x="10734274" y="1146314"/>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id="{77E54F20-ACB7-2A43-87B7-2636D7321C37}"/>
              </a:ext>
            </a:extLst>
          </p:cNvPr>
          <p:cNvSpPr/>
          <p:nvPr/>
        </p:nvSpPr>
        <p:spPr>
          <a:xfrm>
            <a:off x="9216899"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id="{6AF9D322-BE62-F440-969B-5712054B95BA}"/>
              </a:ext>
            </a:extLst>
          </p:cNvPr>
          <p:cNvSpPr/>
          <p:nvPr/>
        </p:nvSpPr>
        <p:spPr>
          <a:xfrm>
            <a:off x="9727108"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id="{74E88B03-9ECF-5C4D-9794-61169BAE2FBA}"/>
              </a:ext>
            </a:extLst>
          </p:cNvPr>
          <p:cNvSpPr/>
          <p:nvPr/>
        </p:nvSpPr>
        <p:spPr>
          <a:xfrm>
            <a:off x="9230151" y="2087220"/>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id="{8C496B9C-46C3-784D-B7BC-F61CE72112D2}"/>
              </a:ext>
            </a:extLst>
          </p:cNvPr>
          <p:cNvSpPr/>
          <p:nvPr/>
        </p:nvSpPr>
        <p:spPr>
          <a:xfrm>
            <a:off x="9727108" y="2087220"/>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id="{9090A3E3-096B-4D4A-A310-338BE11C07FF}"/>
              </a:ext>
            </a:extLst>
          </p:cNvPr>
          <p:cNvSpPr/>
          <p:nvPr/>
        </p:nvSpPr>
        <p:spPr>
          <a:xfrm>
            <a:off x="10224065"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id="{4A86FE6D-1EA4-0148-8505-A11F0139F7D6}"/>
              </a:ext>
            </a:extLst>
          </p:cNvPr>
          <p:cNvSpPr/>
          <p:nvPr/>
        </p:nvSpPr>
        <p:spPr>
          <a:xfrm>
            <a:off x="10734274"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id="{AD7711F5-758F-C549-A38D-4FF057D90E07}"/>
              </a:ext>
            </a:extLst>
          </p:cNvPr>
          <p:cNvSpPr/>
          <p:nvPr/>
        </p:nvSpPr>
        <p:spPr>
          <a:xfrm>
            <a:off x="10237317"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id="{D6B065F5-D0EF-894D-902B-C7673DEB1DFC}"/>
              </a:ext>
            </a:extLst>
          </p:cNvPr>
          <p:cNvSpPr/>
          <p:nvPr/>
        </p:nvSpPr>
        <p:spPr>
          <a:xfrm>
            <a:off x="10734274"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74B917FD-74F6-AD47-AA55-9E6CA31836D2}"/>
              </a:ext>
            </a:extLst>
          </p:cNvPr>
          <p:cNvSpPr/>
          <p:nvPr/>
        </p:nvSpPr>
        <p:spPr>
          <a:xfrm>
            <a:off x="9230151"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6842267F-F717-E04C-83B8-230C02988341}"/>
              </a:ext>
            </a:extLst>
          </p:cNvPr>
          <p:cNvSpPr/>
          <p:nvPr/>
        </p:nvSpPr>
        <p:spPr>
          <a:xfrm>
            <a:off x="9740360" y="2557673"/>
            <a:ext cx="304800" cy="291548"/>
          </a:xfrm>
          <a:prstGeom prst="ellipse">
            <a:avLst/>
          </a:prstGeom>
          <a:solidFill>
            <a:schemeClr val="bg1">
              <a:lumMod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29515A9D-E59B-1C4E-8086-8F1F58843ED2}"/>
              </a:ext>
            </a:extLst>
          </p:cNvPr>
          <p:cNvSpPr/>
          <p:nvPr/>
        </p:nvSpPr>
        <p:spPr>
          <a:xfrm>
            <a:off x="9243403"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D4B9E682-E0BF-DC40-AA29-B95DF0EF448E}"/>
              </a:ext>
            </a:extLst>
          </p:cNvPr>
          <p:cNvSpPr/>
          <p:nvPr/>
        </p:nvSpPr>
        <p:spPr>
          <a:xfrm>
            <a:off x="9740360"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EB5CFBB5-6E85-0D48-9D37-B3870121B499}"/>
              </a:ext>
            </a:extLst>
          </p:cNvPr>
          <p:cNvSpPr/>
          <p:nvPr/>
        </p:nvSpPr>
        <p:spPr>
          <a:xfrm>
            <a:off x="10237317"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11C574F0-3DA9-FC45-B042-64E21E33D424}"/>
              </a:ext>
            </a:extLst>
          </p:cNvPr>
          <p:cNvSpPr/>
          <p:nvPr/>
        </p:nvSpPr>
        <p:spPr>
          <a:xfrm>
            <a:off x="10747526"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BAB8FD1C-1AFE-6C4A-8E4A-951C64EDA7E9}"/>
              </a:ext>
            </a:extLst>
          </p:cNvPr>
          <p:cNvSpPr/>
          <p:nvPr/>
        </p:nvSpPr>
        <p:spPr>
          <a:xfrm>
            <a:off x="10250569"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a:extLst>
              <a:ext uri="{FF2B5EF4-FFF2-40B4-BE49-F238E27FC236}">
                <a16:creationId xmlns:a16="http://schemas.microsoft.com/office/drawing/2014/main" id="{00943622-6D23-1A49-8AE4-56F852C6CECE}"/>
              </a:ext>
            </a:extLst>
          </p:cNvPr>
          <p:cNvSpPr/>
          <p:nvPr/>
        </p:nvSpPr>
        <p:spPr>
          <a:xfrm>
            <a:off x="10747526"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a:extLst>
              <a:ext uri="{FF2B5EF4-FFF2-40B4-BE49-F238E27FC236}">
                <a16:creationId xmlns:a16="http://schemas.microsoft.com/office/drawing/2014/main" id="{379E4C28-3827-4B4C-B9F1-F1541C96EF20}"/>
              </a:ext>
            </a:extLst>
          </p:cNvPr>
          <p:cNvSpPr/>
          <p:nvPr/>
        </p:nvSpPr>
        <p:spPr>
          <a:xfrm>
            <a:off x="9230151" y="3498579"/>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5A5F3855-C64A-D645-BB66-BBE7B695A0BC}"/>
              </a:ext>
            </a:extLst>
          </p:cNvPr>
          <p:cNvSpPr/>
          <p:nvPr/>
        </p:nvSpPr>
        <p:spPr>
          <a:xfrm>
            <a:off x="9740360"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CD9BABE9-AA0F-C043-A3D1-2DBDC7DDFEB1}"/>
              </a:ext>
            </a:extLst>
          </p:cNvPr>
          <p:cNvSpPr/>
          <p:nvPr/>
        </p:nvSpPr>
        <p:spPr>
          <a:xfrm>
            <a:off x="9243403" y="3969032"/>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308A50CC-F102-D84A-B530-BA312D9D2F27}"/>
              </a:ext>
            </a:extLst>
          </p:cNvPr>
          <p:cNvSpPr/>
          <p:nvPr/>
        </p:nvSpPr>
        <p:spPr>
          <a:xfrm>
            <a:off x="9740360"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3C4412D4-67BD-ED47-B834-23906F99B31F}"/>
              </a:ext>
            </a:extLst>
          </p:cNvPr>
          <p:cNvSpPr/>
          <p:nvPr/>
        </p:nvSpPr>
        <p:spPr>
          <a:xfrm>
            <a:off x="10237317"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C7F43333-6F85-5343-8D6C-322F23957478}"/>
              </a:ext>
            </a:extLst>
          </p:cNvPr>
          <p:cNvSpPr/>
          <p:nvPr/>
        </p:nvSpPr>
        <p:spPr>
          <a:xfrm>
            <a:off x="10747526"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D345B190-3DC5-1644-8CCE-CE923F92FCD5}"/>
              </a:ext>
            </a:extLst>
          </p:cNvPr>
          <p:cNvSpPr/>
          <p:nvPr/>
        </p:nvSpPr>
        <p:spPr>
          <a:xfrm>
            <a:off x="10250569"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1F9341D0-8083-1344-8D2B-3F35369D7261}"/>
              </a:ext>
            </a:extLst>
          </p:cNvPr>
          <p:cNvSpPr/>
          <p:nvPr/>
        </p:nvSpPr>
        <p:spPr>
          <a:xfrm>
            <a:off x="10747526" y="3969032"/>
            <a:ext cx="304800" cy="291548"/>
          </a:xfrm>
          <a:prstGeom prst="ellipse">
            <a:avLst/>
          </a:prstGeom>
          <a:solidFill>
            <a:schemeClr val="tx1">
              <a:lumMod val="50000"/>
              <a:lumOff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B7FE2460-4510-F149-B209-4211FB3C1BBC}"/>
              </a:ext>
            </a:extLst>
          </p:cNvPr>
          <p:cNvSpPr/>
          <p:nvPr/>
        </p:nvSpPr>
        <p:spPr>
          <a:xfrm>
            <a:off x="9230151"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a:extLst>
              <a:ext uri="{FF2B5EF4-FFF2-40B4-BE49-F238E27FC236}">
                <a16:creationId xmlns:a16="http://schemas.microsoft.com/office/drawing/2014/main" id="{998D8BCC-3E48-8C4E-AB4F-F510CCF9B447}"/>
              </a:ext>
            </a:extLst>
          </p:cNvPr>
          <p:cNvSpPr/>
          <p:nvPr/>
        </p:nvSpPr>
        <p:spPr>
          <a:xfrm>
            <a:off x="9740360"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A5A464E6-B276-214F-A158-CB18CF0C4E07}"/>
              </a:ext>
            </a:extLst>
          </p:cNvPr>
          <p:cNvSpPr/>
          <p:nvPr/>
        </p:nvSpPr>
        <p:spPr>
          <a:xfrm>
            <a:off x="10237317"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5E920263-D539-344C-830E-019E862C3A69}"/>
              </a:ext>
            </a:extLst>
          </p:cNvPr>
          <p:cNvSpPr/>
          <p:nvPr/>
        </p:nvSpPr>
        <p:spPr>
          <a:xfrm>
            <a:off x="10747526"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a:extLst>
              <a:ext uri="{FF2B5EF4-FFF2-40B4-BE49-F238E27FC236}">
                <a16:creationId xmlns:a16="http://schemas.microsoft.com/office/drawing/2014/main" id="{D0D88AFA-31B8-DB41-958B-35CCB74A2D0A}"/>
              </a:ext>
            </a:extLst>
          </p:cNvPr>
          <p:cNvSpPr/>
          <p:nvPr/>
        </p:nvSpPr>
        <p:spPr>
          <a:xfrm>
            <a:off x="9243403"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9740360"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F3FB950E-ECA5-E94A-842F-D0A925F906D4}"/>
              </a:ext>
            </a:extLst>
          </p:cNvPr>
          <p:cNvSpPr/>
          <p:nvPr/>
        </p:nvSpPr>
        <p:spPr>
          <a:xfrm>
            <a:off x="10250569"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3D18C1EB-F76C-6147-B4FD-B639B44635BD}"/>
              </a:ext>
            </a:extLst>
          </p:cNvPr>
          <p:cNvSpPr/>
          <p:nvPr/>
        </p:nvSpPr>
        <p:spPr>
          <a:xfrm>
            <a:off x="10747526"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0ED1EC0-6F95-DB43-8522-54BBD0CCCE0E}"/>
              </a:ext>
            </a:extLst>
          </p:cNvPr>
          <p:cNvSpPr txBox="1"/>
          <p:nvPr/>
        </p:nvSpPr>
        <p:spPr>
          <a:xfrm rot="5400000">
            <a:off x="6019875" y="4802697"/>
            <a:ext cx="708848" cy="923330"/>
          </a:xfrm>
          <a:prstGeom prst="rect">
            <a:avLst/>
          </a:prstGeom>
          <a:noFill/>
        </p:spPr>
        <p:txBody>
          <a:bodyPr wrap="none" rtlCol="0">
            <a:spAutoFit/>
          </a:bodyPr>
          <a:lstStyle/>
          <a:p>
            <a:r>
              <a:rPr lang="en-US" sz="5400" dirty="0">
                <a:solidFill>
                  <a:schemeClr val="bg1"/>
                </a:solidFill>
              </a:rPr>
              <a:t>...</a:t>
            </a:r>
            <a:endParaRPr lang="en-US" dirty="0">
              <a:solidFill>
                <a:schemeClr val="bg1"/>
              </a:solidFill>
            </a:endParaRPr>
          </a:p>
        </p:txBody>
      </p:sp>
      <p:sp>
        <p:nvSpPr>
          <p:cNvPr id="203" name="Rectangle 202">
            <a:extLst>
              <a:ext uri="{FF2B5EF4-FFF2-40B4-BE49-F238E27FC236}">
                <a16:creationId xmlns:a16="http://schemas.microsoft.com/office/drawing/2014/main" id="{0A92F8D3-C372-B34E-9786-1D67A623A0CA}"/>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1758882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pct90">
            <a:fgClr>
              <a:schemeClr val="accent1"/>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pct90">
            <a:fgClr>
              <a:schemeClr val="accent1"/>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solidFill>
            <a:schemeClr val="tx1">
              <a:lumMod val="50000"/>
              <a:lumOff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9740360" y="5877355"/>
            <a:ext cx="304800" cy="291548"/>
          </a:xfrm>
          <a:prstGeom prst="ellipse">
            <a:avLst/>
          </a:prstGeom>
          <a:solidFill>
            <a:schemeClr val="tx1">
              <a:lumMod val="50000"/>
              <a:lumOff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9EA880DA-A8A8-054A-9422-B77B33897613}"/>
                  </a:ext>
                </a:extLst>
              </p:cNvPr>
              <p:cNvSpPr txBox="1"/>
              <p:nvPr/>
            </p:nvSpPr>
            <p:spPr>
              <a:xfrm>
                <a:off x="2719821" y="1715678"/>
                <a:ext cx="7325339" cy="786177"/>
              </a:xfrm>
              <a:prstGeom prst="rect">
                <a:avLst/>
              </a:prstGeom>
              <a:noFill/>
            </p:spPr>
            <p:txBody>
              <a:bodyPr wrap="none" rtlCol="0">
                <a:spAutoFit/>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bg1"/>
                              </a:solidFill>
                              <a:latin typeface="Cambria Math" panose="02040503050406030204" pitchFamily="18" charset="0"/>
                            </a:rPr>
                          </m:ctrlPr>
                        </m:sSubPr>
                        <m:e>
                          <m:acc>
                            <m:accPr>
                              <m:chr m:val="̅"/>
                              <m:ctrlPr>
                                <a:rPr lang="en-US" sz="2400" i="1" smtClean="0">
                                  <a:solidFill>
                                    <a:schemeClr val="bg1"/>
                                  </a:solidFill>
                                  <a:latin typeface="Cambria Math" panose="02040503050406030204" pitchFamily="18" charset="0"/>
                                </a:rPr>
                              </m:ctrlPr>
                            </m:accPr>
                            <m:e>
                              <m:r>
                                <a:rPr lang="en-US" sz="2400" b="0" i="1" smtClean="0">
                                  <a:solidFill>
                                    <a:schemeClr val="bg1"/>
                                  </a:solidFill>
                                  <a:latin typeface="Cambria Math" panose="02040503050406030204" pitchFamily="18" charset="0"/>
                                </a:rPr>
                                <m:t>𝑋</m:t>
                              </m:r>
                            </m:e>
                          </m:acc>
                        </m:e>
                        <m:sub>
                          <m:r>
                            <a:rPr lang="en-US" sz="2400" b="0" i="1" smtClean="0">
                              <a:solidFill>
                                <a:schemeClr val="bg1"/>
                              </a:solidFill>
                              <a:latin typeface="Cambria Math" panose="02040503050406030204" pitchFamily="18" charset="0"/>
                            </a:rPr>
                            <m:t>𝑆𝑅𝑆</m:t>
                          </m:r>
                        </m:sub>
                      </m:sSub>
                      <m:r>
                        <a:rPr lang="en-US" sz="2400" i="1">
                          <a:solidFill>
                            <a:schemeClr val="bg1"/>
                          </a:solidFill>
                          <a:latin typeface="Cambria Math" panose="02040503050406030204" pitchFamily="18" charset="0"/>
                        </a:rPr>
                        <m:t>=</m:t>
                      </m:r>
                      <m:f>
                        <m:fPr>
                          <m:ctrlPr>
                            <a:rPr lang="en-US" sz="2400" i="1">
                              <a:solidFill>
                                <a:schemeClr val="bg1"/>
                              </a:solidFill>
                              <a:latin typeface="Cambria Math" panose="02040503050406030204" pitchFamily="18" charset="0"/>
                            </a:rPr>
                          </m:ctrlPr>
                        </m:fPr>
                        <m:num>
                          <m:r>
                            <a:rPr lang="en-US" sz="2400" i="1">
                              <a:solidFill>
                                <a:schemeClr val="bg1"/>
                              </a:solidFill>
                              <a:latin typeface="Cambria Math" panose="02040503050406030204" pitchFamily="18" charset="0"/>
                            </a:rPr>
                            <m:t>10+10+20+20+30+30+40+40</m:t>
                          </m:r>
                        </m:num>
                        <m:den>
                          <m:r>
                            <a:rPr lang="en-US" sz="2400" b="0" i="1" smtClean="0">
                              <a:solidFill>
                                <a:schemeClr val="bg1"/>
                              </a:solidFill>
                              <a:latin typeface="Cambria Math" panose="02040503050406030204" pitchFamily="18" charset="0"/>
                            </a:rPr>
                            <m:t>8</m:t>
                          </m:r>
                        </m:den>
                      </m:f>
                      <m:r>
                        <a:rPr lang="en-US" sz="2400" b="0" i="1" smtClean="0">
                          <a:solidFill>
                            <a:schemeClr val="bg1"/>
                          </a:solidFill>
                          <a:latin typeface="Cambria Math" panose="02040503050406030204" pitchFamily="18" charset="0"/>
                        </a:rPr>
                        <m:t>=2.5</m:t>
                      </m:r>
                    </m:oMath>
                  </m:oMathPara>
                </a14:m>
                <a:endParaRPr lang="en-US" sz="2400" dirty="0">
                  <a:solidFill>
                    <a:schemeClr val="bg1"/>
                  </a:solidFill>
                </a:endParaRPr>
              </a:p>
            </p:txBody>
          </p:sp>
        </mc:Choice>
        <mc:Fallback xmlns="">
          <p:sp>
            <p:nvSpPr>
              <p:cNvPr id="3" name="TextBox 2">
                <a:extLst>
                  <a:ext uri="{FF2B5EF4-FFF2-40B4-BE49-F238E27FC236}">
                    <a16:creationId xmlns:a16="http://schemas.microsoft.com/office/drawing/2014/main" id="{9EA880DA-A8A8-054A-9422-B77B33897613}"/>
                  </a:ext>
                </a:extLst>
              </p:cNvPr>
              <p:cNvSpPr txBox="1">
                <a:spLocks noRot="1" noChangeAspect="1" noMove="1" noResize="1" noEditPoints="1" noAdjustHandles="1" noChangeArrowheads="1" noChangeShapeType="1" noTextEdit="1"/>
              </p:cNvSpPr>
              <p:nvPr/>
            </p:nvSpPr>
            <p:spPr>
              <a:xfrm>
                <a:off x="2719821" y="1715678"/>
                <a:ext cx="7325339" cy="786177"/>
              </a:xfrm>
              <a:prstGeom prst="rect">
                <a:avLst/>
              </a:prstGeom>
              <a:blipFill>
                <a:blip r:embed="rId3"/>
                <a:stretch>
                  <a:fillRect b="-634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Rectangle 19">
                <a:extLst>
                  <a:ext uri="{FF2B5EF4-FFF2-40B4-BE49-F238E27FC236}">
                    <a16:creationId xmlns:a16="http://schemas.microsoft.com/office/drawing/2014/main" id="{32E52C1D-E0F3-4444-93EE-1353C28D8F1A}"/>
                  </a:ext>
                </a:extLst>
              </p:cNvPr>
              <p:cNvSpPr/>
              <p:nvPr/>
            </p:nvSpPr>
            <p:spPr>
              <a:xfrm>
                <a:off x="5438720" y="3423443"/>
                <a:ext cx="2202462" cy="461665"/>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𝑉𝑎𝑟</m:t>
                          </m:r>
                          <m:r>
                            <a:rPr lang="en-US" sz="2400" b="0" i="1" smtClean="0">
                              <a:solidFill>
                                <a:schemeClr val="bg1"/>
                              </a:solidFill>
                              <a:latin typeface="Cambria Math" panose="02040503050406030204" pitchFamily="18" charset="0"/>
                            </a:rPr>
                            <m:t>(</m:t>
                          </m:r>
                          <m:acc>
                            <m:accPr>
                              <m:chr m:val="̅"/>
                              <m:ctrlPr>
                                <a:rPr lang="en-US" sz="2400" i="1">
                                  <a:solidFill>
                                    <a:schemeClr val="bg1"/>
                                  </a:solidFill>
                                  <a:latin typeface="Cambria Math" panose="02040503050406030204" pitchFamily="18" charset="0"/>
                                </a:rPr>
                              </m:ctrlPr>
                            </m:accPr>
                            <m:e>
                              <m:r>
                                <a:rPr lang="en-US" sz="2400" i="1">
                                  <a:solidFill>
                                    <a:schemeClr val="bg1"/>
                                  </a:solidFill>
                                  <a:latin typeface="Cambria Math" panose="02040503050406030204" pitchFamily="18" charset="0"/>
                                </a:rPr>
                                <m:t>𝑋</m:t>
                              </m:r>
                            </m:e>
                          </m:acc>
                        </m:e>
                        <m:sub>
                          <m:r>
                            <a:rPr lang="en-US" sz="2400" i="1">
                              <a:solidFill>
                                <a:schemeClr val="bg1"/>
                              </a:solidFill>
                              <a:latin typeface="Cambria Math" panose="02040503050406030204" pitchFamily="18" charset="0"/>
                            </a:rPr>
                            <m:t>𝑆𝑅𝑆</m:t>
                          </m:r>
                        </m:sub>
                      </m:sSub>
                      <m:r>
                        <a:rPr lang="en-US" sz="2400" b="0" i="1" smtClean="0">
                          <a:solidFill>
                            <a:schemeClr val="bg1"/>
                          </a:solidFill>
                          <a:latin typeface="Cambria Math" panose="02040503050406030204" pitchFamily="18" charset="0"/>
                        </a:rPr>
                        <m:t>)=  ?</m:t>
                      </m:r>
                    </m:oMath>
                  </m:oMathPara>
                </a14:m>
                <a:endParaRPr lang="en-US" sz="2400" dirty="0"/>
              </a:p>
            </p:txBody>
          </p:sp>
        </mc:Choice>
        <mc:Fallback xmlns="">
          <p:sp>
            <p:nvSpPr>
              <p:cNvPr id="20" name="Rectangle 19">
                <a:extLst>
                  <a:ext uri="{FF2B5EF4-FFF2-40B4-BE49-F238E27FC236}">
                    <a16:creationId xmlns:a16="http://schemas.microsoft.com/office/drawing/2014/main" id="{32E52C1D-E0F3-4444-93EE-1353C28D8F1A}"/>
                  </a:ext>
                </a:extLst>
              </p:cNvPr>
              <p:cNvSpPr>
                <a:spLocks noRot="1" noChangeAspect="1" noMove="1" noResize="1" noEditPoints="1" noAdjustHandles="1" noChangeArrowheads="1" noChangeShapeType="1" noTextEdit="1"/>
              </p:cNvSpPr>
              <p:nvPr/>
            </p:nvSpPr>
            <p:spPr>
              <a:xfrm>
                <a:off x="5438720" y="3423443"/>
                <a:ext cx="2202462" cy="461665"/>
              </a:xfrm>
              <a:prstGeom prst="rect">
                <a:avLst/>
              </a:prstGeom>
              <a:blipFill>
                <a:blip r:embed="rId4"/>
                <a:stretch>
                  <a:fillRect b="-18919"/>
                </a:stretch>
              </a:blipFill>
            </p:spPr>
            <p:txBody>
              <a:bodyPr/>
              <a:lstStyle/>
              <a:p>
                <a:r>
                  <a:rPr lang="en-US">
                    <a:noFill/>
                  </a:rPr>
                  <a:t> </a:t>
                </a:r>
              </a:p>
            </p:txBody>
          </p:sp>
        </mc:Fallback>
      </mc:AlternateContent>
      <p:sp>
        <p:nvSpPr>
          <p:cNvPr id="12" name="Rectangle 11">
            <a:extLst>
              <a:ext uri="{FF2B5EF4-FFF2-40B4-BE49-F238E27FC236}">
                <a16:creationId xmlns:a16="http://schemas.microsoft.com/office/drawing/2014/main" id="{4FDB4DE5-65A6-A54E-94B4-A538D3D26783}"/>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2870421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636117-A5EA-0342-A095-D6A23D28F2A6}"/>
              </a:ext>
            </a:extLst>
          </p:cNvPr>
          <p:cNvSpPr/>
          <p:nvPr/>
        </p:nvSpPr>
        <p:spPr>
          <a:xfrm>
            <a:off x="1205947"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5A999D6-0711-7E48-A93B-55F8928BDB2D}"/>
              </a:ext>
            </a:extLst>
          </p:cNvPr>
          <p:cNvSpPr/>
          <p:nvPr/>
        </p:nvSpPr>
        <p:spPr>
          <a:xfrm>
            <a:off x="1716156"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A221F7C-EFAA-8C49-B544-A7CFD5BC475A}"/>
              </a:ext>
            </a:extLst>
          </p:cNvPr>
          <p:cNvSpPr/>
          <p:nvPr/>
        </p:nvSpPr>
        <p:spPr>
          <a:xfrm>
            <a:off x="1219199"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CCE896E2-8CE1-0B4C-A846-38D8A0B31806}"/>
              </a:ext>
            </a:extLst>
          </p:cNvPr>
          <p:cNvSpPr/>
          <p:nvPr/>
        </p:nvSpPr>
        <p:spPr>
          <a:xfrm>
            <a:off x="1716156"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3DEF112-7D83-B946-9434-B82DB1EF5165}"/>
              </a:ext>
            </a:extLst>
          </p:cNvPr>
          <p:cNvSpPr/>
          <p:nvPr/>
        </p:nvSpPr>
        <p:spPr>
          <a:xfrm>
            <a:off x="2213113"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09589C0-0552-7B4A-926D-D422ED927CDF}"/>
              </a:ext>
            </a:extLst>
          </p:cNvPr>
          <p:cNvSpPr/>
          <p:nvPr/>
        </p:nvSpPr>
        <p:spPr>
          <a:xfrm>
            <a:off x="2723322"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FBF514-59E9-EA40-A6F8-89CD8A07D88C}"/>
              </a:ext>
            </a:extLst>
          </p:cNvPr>
          <p:cNvSpPr/>
          <p:nvPr/>
        </p:nvSpPr>
        <p:spPr>
          <a:xfrm>
            <a:off x="2226365"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B577660-593F-5544-94F7-5DA234882DE5}"/>
              </a:ext>
            </a:extLst>
          </p:cNvPr>
          <p:cNvSpPr/>
          <p:nvPr/>
        </p:nvSpPr>
        <p:spPr>
          <a:xfrm>
            <a:off x="2723322"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CD4245B-92B2-674A-B48D-4685C70DE22D}"/>
              </a:ext>
            </a:extLst>
          </p:cNvPr>
          <p:cNvSpPr/>
          <p:nvPr/>
        </p:nvSpPr>
        <p:spPr>
          <a:xfrm>
            <a:off x="1205947"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E0B823D-2669-A14E-91ED-489E26F96018}"/>
              </a:ext>
            </a:extLst>
          </p:cNvPr>
          <p:cNvSpPr/>
          <p:nvPr/>
        </p:nvSpPr>
        <p:spPr>
          <a:xfrm>
            <a:off x="1716156"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7E282A9-AA6A-674B-B920-E4C5CA2B3068}"/>
              </a:ext>
            </a:extLst>
          </p:cNvPr>
          <p:cNvSpPr/>
          <p:nvPr/>
        </p:nvSpPr>
        <p:spPr>
          <a:xfrm>
            <a:off x="1219199"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3A8C1DF-FF04-0545-B3C4-897295CF52B7}"/>
              </a:ext>
            </a:extLst>
          </p:cNvPr>
          <p:cNvSpPr/>
          <p:nvPr/>
        </p:nvSpPr>
        <p:spPr>
          <a:xfrm>
            <a:off x="1716156" y="2087220"/>
            <a:ext cx="304800" cy="291548"/>
          </a:xfrm>
          <a:prstGeom prst="ellipse">
            <a:avLst/>
          </a:prstGeom>
          <a:pattFill prst="wdUpDiag">
            <a:fgClr>
              <a:schemeClr val="accent6"/>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BA35E82-DD25-FD46-86AB-BA7F5DB04F00}"/>
              </a:ext>
            </a:extLst>
          </p:cNvPr>
          <p:cNvSpPr/>
          <p:nvPr/>
        </p:nvSpPr>
        <p:spPr>
          <a:xfrm>
            <a:off x="2213113"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834404E-4930-674A-AA01-C18636130D8D}"/>
              </a:ext>
            </a:extLst>
          </p:cNvPr>
          <p:cNvSpPr/>
          <p:nvPr/>
        </p:nvSpPr>
        <p:spPr>
          <a:xfrm>
            <a:off x="2723322"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631C667-54C2-0746-A17C-7C5C3B0307A2}"/>
              </a:ext>
            </a:extLst>
          </p:cNvPr>
          <p:cNvSpPr/>
          <p:nvPr/>
        </p:nvSpPr>
        <p:spPr>
          <a:xfrm>
            <a:off x="2226365"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B8AF51F-EBC7-D34A-B6B4-F563F8B09559}"/>
              </a:ext>
            </a:extLst>
          </p:cNvPr>
          <p:cNvSpPr/>
          <p:nvPr/>
        </p:nvSpPr>
        <p:spPr>
          <a:xfrm>
            <a:off x="2723322" y="2087220"/>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B628D1E-A194-984D-BB2F-81192059F327}"/>
              </a:ext>
            </a:extLst>
          </p:cNvPr>
          <p:cNvSpPr/>
          <p:nvPr/>
        </p:nvSpPr>
        <p:spPr>
          <a:xfrm>
            <a:off x="3200401"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9557BC21-920F-0041-8EBD-B8E31B83220A}"/>
              </a:ext>
            </a:extLst>
          </p:cNvPr>
          <p:cNvSpPr/>
          <p:nvPr/>
        </p:nvSpPr>
        <p:spPr>
          <a:xfrm>
            <a:off x="3710610"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5A2EE4F-CAB6-AD48-8782-6F5F05333E00}"/>
              </a:ext>
            </a:extLst>
          </p:cNvPr>
          <p:cNvSpPr/>
          <p:nvPr/>
        </p:nvSpPr>
        <p:spPr>
          <a:xfrm>
            <a:off x="3213653"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0D41CEA-5A76-9047-99C1-31E8A1F7F0F6}"/>
              </a:ext>
            </a:extLst>
          </p:cNvPr>
          <p:cNvSpPr/>
          <p:nvPr/>
        </p:nvSpPr>
        <p:spPr>
          <a:xfrm>
            <a:off x="3710610"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DC26AB-0559-1148-B452-54C01A61CE89}"/>
              </a:ext>
            </a:extLst>
          </p:cNvPr>
          <p:cNvSpPr/>
          <p:nvPr/>
        </p:nvSpPr>
        <p:spPr>
          <a:xfrm>
            <a:off x="4207567"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1273182-D686-2B4F-A500-DEC9C60E85E5}"/>
              </a:ext>
            </a:extLst>
          </p:cNvPr>
          <p:cNvSpPr/>
          <p:nvPr/>
        </p:nvSpPr>
        <p:spPr>
          <a:xfrm>
            <a:off x="4717776"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006E5FC-5120-884E-8489-41638CA2F0BE}"/>
              </a:ext>
            </a:extLst>
          </p:cNvPr>
          <p:cNvSpPr/>
          <p:nvPr/>
        </p:nvSpPr>
        <p:spPr>
          <a:xfrm>
            <a:off x="4220819"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C3451D9-9379-D141-8BB1-CEA5A7563F6A}"/>
              </a:ext>
            </a:extLst>
          </p:cNvPr>
          <p:cNvSpPr/>
          <p:nvPr/>
        </p:nvSpPr>
        <p:spPr>
          <a:xfrm>
            <a:off x="4717776"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DD23C03-6A8D-3344-B3FE-5D263A5D1088}"/>
              </a:ext>
            </a:extLst>
          </p:cNvPr>
          <p:cNvSpPr/>
          <p:nvPr/>
        </p:nvSpPr>
        <p:spPr>
          <a:xfrm>
            <a:off x="3200401"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10EA41A-C9EA-994A-94AD-3DB9978CD925}"/>
              </a:ext>
            </a:extLst>
          </p:cNvPr>
          <p:cNvSpPr/>
          <p:nvPr/>
        </p:nvSpPr>
        <p:spPr>
          <a:xfrm>
            <a:off x="3710610"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73B5A1D-0F4F-9045-B861-FAEF18F782C1}"/>
              </a:ext>
            </a:extLst>
          </p:cNvPr>
          <p:cNvSpPr/>
          <p:nvPr/>
        </p:nvSpPr>
        <p:spPr>
          <a:xfrm>
            <a:off x="3213653"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193B49-7487-714F-A608-6A2D364C18AF}"/>
              </a:ext>
            </a:extLst>
          </p:cNvPr>
          <p:cNvSpPr/>
          <p:nvPr/>
        </p:nvSpPr>
        <p:spPr>
          <a:xfrm>
            <a:off x="3710610"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6425960-3E27-5541-B0D8-252CC3A20D7A}"/>
              </a:ext>
            </a:extLst>
          </p:cNvPr>
          <p:cNvSpPr/>
          <p:nvPr/>
        </p:nvSpPr>
        <p:spPr>
          <a:xfrm>
            <a:off x="4207567" y="1616767"/>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FB0F94A-E8AA-0042-8ABE-C1C36CDCB486}"/>
              </a:ext>
            </a:extLst>
          </p:cNvPr>
          <p:cNvSpPr/>
          <p:nvPr/>
        </p:nvSpPr>
        <p:spPr>
          <a:xfrm>
            <a:off x="4717776"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896D96C-696B-574F-8000-15062FC8908B}"/>
              </a:ext>
            </a:extLst>
          </p:cNvPr>
          <p:cNvSpPr/>
          <p:nvPr/>
        </p:nvSpPr>
        <p:spPr>
          <a:xfrm>
            <a:off x="4220819"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0EA5239-BA18-2A46-B0B7-25646C59944A}"/>
              </a:ext>
            </a:extLst>
          </p:cNvPr>
          <p:cNvSpPr/>
          <p:nvPr/>
        </p:nvSpPr>
        <p:spPr>
          <a:xfrm>
            <a:off x="4717776"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2E55DCE-F35E-B041-B553-DFF463A28EB0}"/>
              </a:ext>
            </a:extLst>
          </p:cNvPr>
          <p:cNvSpPr/>
          <p:nvPr/>
        </p:nvSpPr>
        <p:spPr>
          <a:xfrm>
            <a:off x="1205947"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A7743F5-3D70-0F40-ACEC-FA8E20CAC928}"/>
              </a:ext>
            </a:extLst>
          </p:cNvPr>
          <p:cNvSpPr/>
          <p:nvPr/>
        </p:nvSpPr>
        <p:spPr>
          <a:xfrm>
            <a:off x="1716156"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2E6BAC6-1D5F-2C4B-8B85-A6CB489F1DCE}"/>
              </a:ext>
            </a:extLst>
          </p:cNvPr>
          <p:cNvSpPr/>
          <p:nvPr/>
        </p:nvSpPr>
        <p:spPr>
          <a:xfrm>
            <a:off x="1219199"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DA0D39EC-B4EE-8E46-A91A-EF3DBB229557}"/>
              </a:ext>
            </a:extLst>
          </p:cNvPr>
          <p:cNvSpPr/>
          <p:nvPr/>
        </p:nvSpPr>
        <p:spPr>
          <a:xfrm>
            <a:off x="1716156"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C520AF4-3F98-F54C-B529-A4E0D7076021}"/>
              </a:ext>
            </a:extLst>
          </p:cNvPr>
          <p:cNvSpPr/>
          <p:nvPr/>
        </p:nvSpPr>
        <p:spPr>
          <a:xfrm>
            <a:off x="221311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C57C511-10F0-2349-BF07-29652E44DB4F}"/>
              </a:ext>
            </a:extLst>
          </p:cNvPr>
          <p:cNvSpPr/>
          <p:nvPr/>
        </p:nvSpPr>
        <p:spPr>
          <a:xfrm>
            <a:off x="2723322"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1C9EEB18-F87E-2141-A970-5C5AA74C1883}"/>
              </a:ext>
            </a:extLst>
          </p:cNvPr>
          <p:cNvSpPr/>
          <p:nvPr/>
        </p:nvSpPr>
        <p:spPr>
          <a:xfrm>
            <a:off x="2226365" y="3028126"/>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68453D9D-E57A-C147-9772-01FADC0225F7}"/>
              </a:ext>
            </a:extLst>
          </p:cNvPr>
          <p:cNvSpPr/>
          <p:nvPr/>
        </p:nvSpPr>
        <p:spPr>
          <a:xfrm>
            <a:off x="2723322" y="3028126"/>
            <a:ext cx="304800" cy="291548"/>
          </a:xfrm>
          <a:prstGeom prst="ellipse">
            <a:avLst/>
          </a:prstGeom>
          <a:pattFill prst="wdUpDiag">
            <a:fgClr>
              <a:schemeClr val="accent6"/>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F781AE7-E36B-1743-83AE-BB47F4611F7E}"/>
              </a:ext>
            </a:extLst>
          </p:cNvPr>
          <p:cNvSpPr/>
          <p:nvPr/>
        </p:nvSpPr>
        <p:spPr>
          <a:xfrm>
            <a:off x="1205947"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A1CF7B84-A54D-604B-8E19-FB2862C30A44}"/>
              </a:ext>
            </a:extLst>
          </p:cNvPr>
          <p:cNvSpPr/>
          <p:nvPr/>
        </p:nvSpPr>
        <p:spPr>
          <a:xfrm>
            <a:off x="1716156"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DD63470-E9CA-D743-85D6-6363F1AF80C3}"/>
              </a:ext>
            </a:extLst>
          </p:cNvPr>
          <p:cNvSpPr/>
          <p:nvPr/>
        </p:nvSpPr>
        <p:spPr>
          <a:xfrm>
            <a:off x="1219199"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EFD25F2-21B8-5C4B-9E2B-D33BD536AF38}"/>
              </a:ext>
            </a:extLst>
          </p:cNvPr>
          <p:cNvSpPr/>
          <p:nvPr/>
        </p:nvSpPr>
        <p:spPr>
          <a:xfrm>
            <a:off x="1716156"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4DC3E08-8C7C-804C-9665-97C7B887B137}"/>
              </a:ext>
            </a:extLst>
          </p:cNvPr>
          <p:cNvSpPr/>
          <p:nvPr/>
        </p:nvSpPr>
        <p:spPr>
          <a:xfrm>
            <a:off x="221311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6DBD8DC-163E-2B46-A7FD-31EF284EDFBA}"/>
              </a:ext>
            </a:extLst>
          </p:cNvPr>
          <p:cNvSpPr/>
          <p:nvPr/>
        </p:nvSpPr>
        <p:spPr>
          <a:xfrm>
            <a:off x="272332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13BFC64-6A28-0B47-9615-2FB241D0712C}"/>
              </a:ext>
            </a:extLst>
          </p:cNvPr>
          <p:cNvSpPr/>
          <p:nvPr/>
        </p:nvSpPr>
        <p:spPr>
          <a:xfrm>
            <a:off x="222636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2D3F31B-1F07-044D-A662-DD5A0628C78F}"/>
              </a:ext>
            </a:extLst>
          </p:cNvPr>
          <p:cNvSpPr/>
          <p:nvPr/>
        </p:nvSpPr>
        <p:spPr>
          <a:xfrm>
            <a:off x="272332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89C281F-71DE-154A-ACEC-D8553D7402A3}"/>
              </a:ext>
            </a:extLst>
          </p:cNvPr>
          <p:cNvSpPr/>
          <p:nvPr/>
        </p:nvSpPr>
        <p:spPr>
          <a:xfrm>
            <a:off x="321365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90D2F8EE-4D27-854A-BA94-CE8FB2C64D50}"/>
              </a:ext>
            </a:extLst>
          </p:cNvPr>
          <p:cNvSpPr/>
          <p:nvPr/>
        </p:nvSpPr>
        <p:spPr>
          <a:xfrm>
            <a:off x="372386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DAFDAC1-9F01-DB44-A788-04E4E6D80AAE}"/>
              </a:ext>
            </a:extLst>
          </p:cNvPr>
          <p:cNvSpPr/>
          <p:nvPr/>
        </p:nvSpPr>
        <p:spPr>
          <a:xfrm>
            <a:off x="3226905"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8E029E5-C5B9-F940-B8BC-04F3EC13CA28}"/>
              </a:ext>
            </a:extLst>
          </p:cNvPr>
          <p:cNvSpPr/>
          <p:nvPr/>
        </p:nvSpPr>
        <p:spPr>
          <a:xfrm>
            <a:off x="372386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FC95DDF-F67A-1641-915D-1DE0B36234B0}"/>
              </a:ext>
            </a:extLst>
          </p:cNvPr>
          <p:cNvSpPr/>
          <p:nvPr/>
        </p:nvSpPr>
        <p:spPr>
          <a:xfrm>
            <a:off x="4220819"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7E3A31E2-A4F5-EA4A-B755-47690E3D8973}"/>
              </a:ext>
            </a:extLst>
          </p:cNvPr>
          <p:cNvSpPr/>
          <p:nvPr/>
        </p:nvSpPr>
        <p:spPr>
          <a:xfrm>
            <a:off x="4731028"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4278BF37-6B02-1444-85D5-F0B68C5C3EF5}"/>
              </a:ext>
            </a:extLst>
          </p:cNvPr>
          <p:cNvSpPr/>
          <p:nvPr/>
        </p:nvSpPr>
        <p:spPr>
          <a:xfrm>
            <a:off x="4234071"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7C51CB1-4067-2C4E-A96F-495F85831E3B}"/>
              </a:ext>
            </a:extLst>
          </p:cNvPr>
          <p:cNvSpPr/>
          <p:nvPr/>
        </p:nvSpPr>
        <p:spPr>
          <a:xfrm>
            <a:off x="4731028" y="3028126"/>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CE2A96E-1CFB-4340-9D89-284C04558198}"/>
              </a:ext>
            </a:extLst>
          </p:cNvPr>
          <p:cNvSpPr/>
          <p:nvPr/>
        </p:nvSpPr>
        <p:spPr>
          <a:xfrm>
            <a:off x="321365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6726BE74-1AB6-D942-A874-DFA4FFA30BCA}"/>
              </a:ext>
            </a:extLst>
          </p:cNvPr>
          <p:cNvSpPr/>
          <p:nvPr/>
        </p:nvSpPr>
        <p:spPr>
          <a:xfrm>
            <a:off x="372386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05A363-A86A-3140-AAE2-061C9F65F8E9}"/>
              </a:ext>
            </a:extLst>
          </p:cNvPr>
          <p:cNvSpPr/>
          <p:nvPr/>
        </p:nvSpPr>
        <p:spPr>
          <a:xfrm>
            <a:off x="322690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CAD248B-9622-1544-8B9A-E7F70416E6DB}"/>
              </a:ext>
            </a:extLst>
          </p:cNvPr>
          <p:cNvSpPr/>
          <p:nvPr/>
        </p:nvSpPr>
        <p:spPr>
          <a:xfrm>
            <a:off x="372386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92A4C76B-304E-1E4D-B0E2-82607C0A6D33}"/>
              </a:ext>
            </a:extLst>
          </p:cNvPr>
          <p:cNvSpPr/>
          <p:nvPr/>
        </p:nvSpPr>
        <p:spPr>
          <a:xfrm>
            <a:off x="4220819" y="3498579"/>
            <a:ext cx="304800" cy="291548"/>
          </a:xfrm>
          <a:prstGeom prst="ellipse">
            <a:avLst/>
          </a:prstGeom>
          <a:pattFill prst="solidDmnd">
            <a:fgClr>
              <a:schemeClr val="accent2"/>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24E1C85D-6559-6746-A721-AA536A9EC167}"/>
              </a:ext>
            </a:extLst>
          </p:cNvPr>
          <p:cNvSpPr/>
          <p:nvPr/>
        </p:nvSpPr>
        <p:spPr>
          <a:xfrm>
            <a:off x="4731028"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E8B4E361-D57C-6743-BA23-B8CAABA1A5BB}"/>
              </a:ext>
            </a:extLst>
          </p:cNvPr>
          <p:cNvSpPr/>
          <p:nvPr/>
        </p:nvSpPr>
        <p:spPr>
          <a:xfrm>
            <a:off x="4234071"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384C6CE9-3AEF-8A4B-BC3A-6C02FE07937D}"/>
              </a:ext>
            </a:extLst>
          </p:cNvPr>
          <p:cNvSpPr/>
          <p:nvPr/>
        </p:nvSpPr>
        <p:spPr>
          <a:xfrm>
            <a:off x="4731028"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CC458EA8-7828-5143-B0F8-49A6B0744159}"/>
              </a:ext>
            </a:extLst>
          </p:cNvPr>
          <p:cNvSpPr/>
          <p:nvPr/>
        </p:nvSpPr>
        <p:spPr>
          <a:xfrm>
            <a:off x="5214733"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A40E96C-CD4A-574C-BEB4-1855EBBA476B}"/>
              </a:ext>
            </a:extLst>
          </p:cNvPr>
          <p:cNvSpPr/>
          <p:nvPr/>
        </p:nvSpPr>
        <p:spPr>
          <a:xfrm>
            <a:off x="5724942" y="675861"/>
            <a:ext cx="304800" cy="291548"/>
          </a:xfrm>
          <a:prstGeom prst="ellipse">
            <a:avLst/>
          </a:prstGeom>
          <a:pattFill prst="solidDmnd">
            <a:fgClr>
              <a:schemeClr val="accent2"/>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D259342D-EF31-D845-859B-50C755302836}"/>
              </a:ext>
            </a:extLst>
          </p:cNvPr>
          <p:cNvSpPr/>
          <p:nvPr/>
        </p:nvSpPr>
        <p:spPr>
          <a:xfrm>
            <a:off x="5227985"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44D4A014-16DF-6742-9F84-BAA3D6345465}"/>
              </a:ext>
            </a:extLst>
          </p:cNvPr>
          <p:cNvSpPr/>
          <p:nvPr/>
        </p:nvSpPr>
        <p:spPr>
          <a:xfrm>
            <a:off x="5724942"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6B69753-E4C5-0949-9E4F-7DB27F98817F}"/>
              </a:ext>
            </a:extLst>
          </p:cNvPr>
          <p:cNvSpPr/>
          <p:nvPr/>
        </p:nvSpPr>
        <p:spPr>
          <a:xfrm>
            <a:off x="6221899" y="675861"/>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D40E7DB4-2D2D-E34C-8AD4-5B5C37A95083}"/>
              </a:ext>
            </a:extLst>
          </p:cNvPr>
          <p:cNvSpPr/>
          <p:nvPr/>
        </p:nvSpPr>
        <p:spPr>
          <a:xfrm>
            <a:off x="6732108" y="675861"/>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DA442ABA-B8C6-874B-AD7A-6163EBF174CE}"/>
              </a:ext>
            </a:extLst>
          </p:cNvPr>
          <p:cNvSpPr/>
          <p:nvPr/>
        </p:nvSpPr>
        <p:spPr>
          <a:xfrm>
            <a:off x="6235151"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436AF527-59C0-5F40-8FE6-113485D6E607}"/>
              </a:ext>
            </a:extLst>
          </p:cNvPr>
          <p:cNvSpPr/>
          <p:nvPr/>
        </p:nvSpPr>
        <p:spPr>
          <a:xfrm>
            <a:off x="6732108"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F3ABC60A-48DE-E442-A86F-BFC2D7D65A05}"/>
              </a:ext>
            </a:extLst>
          </p:cNvPr>
          <p:cNvSpPr/>
          <p:nvPr/>
        </p:nvSpPr>
        <p:spPr>
          <a:xfrm>
            <a:off x="5214733"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D5A44FC-A0FE-434C-BCC9-B1058953B1A3}"/>
              </a:ext>
            </a:extLst>
          </p:cNvPr>
          <p:cNvSpPr/>
          <p:nvPr/>
        </p:nvSpPr>
        <p:spPr>
          <a:xfrm>
            <a:off x="5724942"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38699B90-2DD6-E844-897C-40AFF9E5BAF0}"/>
              </a:ext>
            </a:extLst>
          </p:cNvPr>
          <p:cNvSpPr/>
          <p:nvPr/>
        </p:nvSpPr>
        <p:spPr>
          <a:xfrm>
            <a:off x="5227985"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ABEC75F6-F71A-304A-8DE8-A24EC6F9EC66}"/>
              </a:ext>
            </a:extLst>
          </p:cNvPr>
          <p:cNvSpPr/>
          <p:nvPr/>
        </p:nvSpPr>
        <p:spPr>
          <a:xfrm>
            <a:off x="5724942"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76EE3541-0157-0142-AF5D-70E42550008C}"/>
              </a:ext>
            </a:extLst>
          </p:cNvPr>
          <p:cNvSpPr/>
          <p:nvPr/>
        </p:nvSpPr>
        <p:spPr>
          <a:xfrm>
            <a:off x="6221899"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D859B0A0-852F-6D4B-B2A5-0DCF31A1507F}"/>
              </a:ext>
            </a:extLst>
          </p:cNvPr>
          <p:cNvSpPr/>
          <p:nvPr/>
        </p:nvSpPr>
        <p:spPr>
          <a:xfrm>
            <a:off x="6732108"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9D243103-41A2-7D48-ABBE-8C3097205B63}"/>
              </a:ext>
            </a:extLst>
          </p:cNvPr>
          <p:cNvSpPr/>
          <p:nvPr/>
        </p:nvSpPr>
        <p:spPr>
          <a:xfrm>
            <a:off x="6235151" y="2087220"/>
            <a:ext cx="304800" cy="291548"/>
          </a:xfrm>
          <a:prstGeom prst="ellipse">
            <a:avLst/>
          </a:prstGeom>
          <a:pattFill prst="pct90">
            <a:fgClr>
              <a:schemeClr val="accent1"/>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CA912DDA-3646-C443-89F1-4F83F676F902}"/>
              </a:ext>
            </a:extLst>
          </p:cNvPr>
          <p:cNvSpPr/>
          <p:nvPr/>
        </p:nvSpPr>
        <p:spPr>
          <a:xfrm>
            <a:off x="6732108" y="2087220"/>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68CE6BA2-0631-E14F-8A0B-A6C071F198D4}"/>
              </a:ext>
            </a:extLst>
          </p:cNvPr>
          <p:cNvSpPr/>
          <p:nvPr/>
        </p:nvSpPr>
        <p:spPr>
          <a:xfrm>
            <a:off x="7209187"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0B0FD8CF-9E03-D44A-8D30-32AF0A578F9E}"/>
              </a:ext>
            </a:extLst>
          </p:cNvPr>
          <p:cNvSpPr/>
          <p:nvPr/>
        </p:nvSpPr>
        <p:spPr>
          <a:xfrm>
            <a:off x="7719396"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A95D4705-0469-0D46-997C-77BD3676356D}"/>
              </a:ext>
            </a:extLst>
          </p:cNvPr>
          <p:cNvSpPr/>
          <p:nvPr/>
        </p:nvSpPr>
        <p:spPr>
          <a:xfrm>
            <a:off x="7222439"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DD01DAF1-15B7-0544-A000-DC6CB25B0E77}"/>
              </a:ext>
            </a:extLst>
          </p:cNvPr>
          <p:cNvSpPr/>
          <p:nvPr/>
        </p:nvSpPr>
        <p:spPr>
          <a:xfrm>
            <a:off x="7719396" y="1146314"/>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43DC7157-D32E-1D41-9E04-D693379D574D}"/>
              </a:ext>
            </a:extLst>
          </p:cNvPr>
          <p:cNvSpPr/>
          <p:nvPr/>
        </p:nvSpPr>
        <p:spPr>
          <a:xfrm>
            <a:off x="8216353"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618B48B7-5737-5C45-B0A6-8225EE43AB38}"/>
              </a:ext>
            </a:extLst>
          </p:cNvPr>
          <p:cNvSpPr/>
          <p:nvPr/>
        </p:nvSpPr>
        <p:spPr>
          <a:xfrm>
            <a:off x="8726562" y="675861"/>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45A52B9D-BF5C-8341-8DE4-86AA5CC65597}"/>
              </a:ext>
            </a:extLst>
          </p:cNvPr>
          <p:cNvSpPr/>
          <p:nvPr/>
        </p:nvSpPr>
        <p:spPr>
          <a:xfrm>
            <a:off x="8229605"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3F2761FB-842E-5C4B-8BEF-F8E07C174842}"/>
              </a:ext>
            </a:extLst>
          </p:cNvPr>
          <p:cNvSpPr/>
          <p:nvPr/>
        </p:nvSpPr>
        <p:spPr>
          <a:xfrm>
            <a:off x="8726562"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4480AAA4-C9A2-0E40-A821-380B7F9426F3}"/>
              </a:ext>
            </a:extLst>
          </p:cNvPr>
          <p:cNvSpPr/>
          <p:nvPr/>
        </p:nvSpPr>
        <p:spPr>
          <a:xfrm>
            <a:off x="7209187" y="1616767"/>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5CB412FF-A08E-F442-8D46-B3A89E84B37E}"/>
              </a:ext>
            </a:extLst>
          </p:cNvPr>
          <p:cNvSpPr/>
          <p:nvPr/>
        </p:nvSpPr>
        <p:spPr>
          <a:xfrm>
            <a:off x="7719396"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146C7195-7F69-9845-82D9-D7F263EF95AC}"/>
              </a:ext>
            </a:extLst>
          </p:cNvPr>
          <p:cNvSpPr/>
          <p:nvPr/>
        </p:nvSpPr>
        <p:spPr>
          <a:xfrm>
            <a:off x="7222439"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DDA2BA3E-8933-BD49-9446-235F24B29BC9}"/>
              </a:ext>
            </a:extLst>
          </p:cNvPr>
          <p:cNvSpPr/>
          <p:nvPr/>
        </p:nvSpPr>
        <p:spPr>
          <a:xfrm>
            <a:off x="7719396"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6FB9B89D-1F77-E74D-AE02-F6582A4230B7}"/>
              </a:ext>
            </a:extLst>
          </p:cNvPr>
          <p:cNvSpPr/>
          <p:nvPr/>
        </p:nvSpPr>
        <p:spPr>
          <a:xfrm>
            <a:off x="8216353"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C4C2EB0-86ED-C149-842B-227D0938014B}"/>
              </a:ext>
            </a:extLst>
          </p:cNvPr>
          <p:cNvSpPr/>
          <p:nvPr/>
        </p:nvSpPr>
        <p:spPr>
          <a:xfrm>
            <a:off x="8726562"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C5A9B0C-6D72-D94E-99B1-9592F00215DC}"/>
              </a:ext>
            </a:extLst>
          </p:cNvPr>
          <p:cNvSpPr/>
          <p:nvPr/>
        </p:nvSpPr>
        <p:spPr>
          <a:xfrm>
            <a:off x="8229605"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4508BD1-A87A-3040-9D49-1469ADABA31D}"/>
              </a:ext>
            </a:extLst>
          </p:cNvPr>
          <p:cNvSpPr/>
          <p:nvPr/>
        </p:nvSpPr>
        <p:spPr>
          <a:xfrm>
            <a:off x="8726562"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6A5C0E6D-3BDF-4E45-87E9-E992F09EC5EC}"/>
              </a:ext>
            </a:extLst>
          </p:cNvPr>
          <p:cNvSpPr/>
          <p:nvPr/>
        </p:nvSpPr>
        <p:spPr>
          <a:xfrm>
            <a:off x="5214733"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8AE396FB-8296-0A45-B4F9-9E4D1923D5FE}"/>
              </a:ext>
            </a:extLst>
          </p:cNvPr>
          <p:cNvSpPr/>
          <p:nvPr/>
        </p:nvSpPr>
        <p:spPr>
          <a:xfrm>
            <a:off x="572494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5FE7942A-6925-0E44-94B1-7E04E0FF4E82}"/>
              </a:ext>
            </a:extLst>
          </p:cNvPr>
          <p:cNvSpPr/>
          <p:nvPr/>
        </p:nvSpPr>
        <p:spPr>
          <a:xfrm>
            <a:off x="5227985"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ADC4C01D-84C6-804E-8928-68E53187663E}"/>
              </a:ext>
            </a:extLst>
          </p:cNvPr>
          <p:cNvSpPr/>
          <p:nvPr/>
        </p:nvSpPr>
        <p:spPr>
          <a:xfrm>
            <a:off x="572494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5BB5100E-7D6E-2C40-B19C-763E2C4DE593}"/>
              </a:ext>
            </a:extLst>
          </p:cNvPr>
          <p:cNvSpPr/>
          <p:nvPr/>
        </p:nvSpPr>
        <p:spPr>
          <a:xfrm>
            <a:off x="622189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9DEF72C-299B-254D-8F93-330B9DA5C98C}"/>
              </a:ext>
            </a:extLst>
          </p:cNvPr>
          <p:cNvSpPr/>
          <p:nvPr/>
        </p:nvSpPr>
        <p:spPr>
          <a:xfrm>
            <a:off x="673210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E78031E6-D644-2E42-A1F3-4B75D6AF2F9A}"/>
              </a:ext>
            </a:extLst>
          </p:cNvPr>
          <p:cNvSpPr/>
          <p:nvPr/>
        </p:nvSpPr>
        <p:spPr>
          <a:xfrm>
            <a:off x="6235151"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8CC5A699-13EA-1D43-B2E7-36B3CA3C443A}"/>
              </a:ext>
            </a:extLst>
          </p:cNvPr>
          <p:cNvSpPr/>
          <p:nvPr/>
        </p:nvSpPr>
        <p:spPr>
          <a:xfrm>
            <a:off x="673210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9935E693-08E7-C64E-AF38-2CDA48443127}"/>
              </a:ext>
            </a:extLst>
          </p:cNvPr>
          <p:cNvSpPr/>
          <p:nvPr/>
        </p:nvSpPr>
        <p:spPr>
          <a:xfrm>
            <a:off x="5214733"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76CE35EF-CFB9-FC46-9269-D0038B50582D}"/>
              </a:ext>
            </a:extLst>
          </p:cNvPr>
          <p:cNvSpPr/>
          <p:nvPr/>
        </p:nvSpPr>
        <p:spPr>
          <a:xfrm>
            <a:off x="572494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66B3F048-2EEC-3948-B4F8-FC1E28491D11}"/>
              </a:ext>
            </a:extLst>
          </p:cNvPr>
          <p:cNvSpPr/>
          <p:nvPr/>
        </p:nvSpPr>
        <p:spPr>
          <a:xfrm>
            <a:off x="5227985"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EAA7865F-E3E0-2749-991D-2FCB63A4525C}"/>
              </a:ext>
            </a:extLst>
          </p:cNvPr>
          <p:cNvSpPr/>
          <p:nvPr/>
        </p:nvSpPr>
        <p:spPr>
          <a:xfrm>
            <a:off x="572494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16FF958-4626-5B46-9999-9F3AF555795F}"/>
              </a:ext>
            </a:extLst>
          </p:cNvPr>
          <p:cNvSpPr/>
          <p:nvPr/>
        </p:nvSpPr>
        <p:spPr>
          <a:xfrm>
            <a:off x="622189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8F6FCCB3-1A53-EC4A-8A89-B33C17BFE65D}"/>
              </a:ext>
            </a:extLst>
          </p:cNvPr>
          <p:cNvSpPr/>
          <p:nvPr/>
        </p:nvSpPr>
        <p:spPr>
          <a:xfrm>
            <a:off x="673210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0AE786C7-4BD3-8341-9ACD-48BE5545284C}"/>
              </a:ext>
            </a:extLst>
          </p:cNvPr>
          <p:cNvSpPr/>
          <p:nvPr/>
        </p:nvSpPr>
        <p:spPr>
          <a:xfrm>
            <a:off x="623515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515D7012-D9FC-2D4E-9012-BD0B38BC1F9D}"/>
              </a:ext>
            </a:extLst>
          </p:cNvPr>
          <p:cNvSpPr/>
          <p:nvPr/>
        </p:nvSpPr>
        <p:spPr>
          <a:xfrm>
            <a:off x="673210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82B24B0E-903F-2548-BFF2-76F0DC07BB19}"/>
              </a:ext>
            </a:extLst>
          </p:cNvPr>
          <p:cNvSpPr/>
          <p:nvPr/>
        </p:nvSpPr>
        <p:spPr>
          <a:xfrm>
            <a:off x="722243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BB37CEF0-A61D-B64D-8275-992FA9E532DD}"/>
              </a:ext>
            </a:extLst>
          </p:cNvPr>
          <p:cNvSpPr/>
          <p:nvPr/>
        </p:nvSpPr>
        <p:spPr>
          <a:xfrm>
            <a:off x="773264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45E032-4A36-9743-A283-679A3626B24E}"/>
              </a:ext>
            </a:extLst>
          </p:cNvPr>
          <p:cNvSpPr/>
          <p:nvPr/>
        </p:nvSpPr>
        <p:spPr>
          <a:xfrm>
            <a:off x="7235691" y="3028126"/>
            <a:ext cx="304800" cy="291548"/>
          </a:xfrm>
          <a:prstGeom prst="ellipse">
            <a:avLst/>
          </a:prstGeom>
          <a:pattFill prst="pct90">
            <a:fgClr>
              <a:schemeClr val="accent1"/>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4F412AB0-0FC2-E544-A864-9CAA91679029}"/>
              </a:ext>
            </a:extLst>
          </p:cNvPr>
          <p:cNvSpPr/>
          <p:nvPr/>
        </p:nvSpPr>
        <p:spPr>
          <a:xfrm>
            <a:off x="773264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FE7D6759-CF66-BF48-8D85-D2B2ADC2B990}"/>
              </a:ext>
            </a:extLst>
          </p:cNvPr>
          <p:cNvSpPr/>
          <p:nvPr/>
        </p:nvSpPr>
        <p:spPr>
          <a:xfrm>
            <a:off x="8229605" y="2557673"/>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4DCFC15D-2580-7848-A786-3941FF77D069}"/>
              </a:ext>
            </a:extLst>
          </p:cNvPr>
          <p:cNvSpPr/>
          <p:nvPr/>
        </p:nvSpPr>
        <p:spPr>
          <a:xfrm>
            <a:off x="8739814"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1D203C72-A584-1746-BDA6-E2300A89BEB8}"/>
              </a:ext>
            </a:extLst>
          </p:cNvPr>
          <p:cNvSpPr/>
          <p:nvPr/>
        </p:nvSpPr>
        <p:spPr>
          <a:xfrm>
            <a:off x="8242857"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34215D57-B82A-354C-BCA8-8D19E36FB5DB}"/>
              </a:ext>
            </a:extLst>
          </p:cNvPr>
          <p:cNvSpPr/>
          <p:nvPr/>
        </p:nvSpPr>
        <p:spPr>
          <a:xfrm>
            <a:off x="8739814"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41A76BB7-6AB3-294A-B61A-190407E32B29}"/>
              </a:ext>
            </a:extLst>
          </p:cNvPr>
          <p:cNvSpPr/>
          <p:nvPr/>
        </p:nvSpPr>
        <p:spPr>
          <a:xfrm>
            <a:off x="722243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5FDF61D0-DEC0-974A-95A4-649B92CC8078}"/>
              </a:ext>
            </a:extLst>
          </p:cNvPr>
          <p:cNvSpPr/>
          <p:nvPr/>
        </p:nvSpPr>
        <p:spPr>
          <a:xfrm>
            <a:off x="773264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3506F3D8-7F36-E149-B9A7-95156A667B67}"/>
              </a:ext>
            </a:extLst>
          </p:cNvPr>
          <p:cNvSpPr/>
          <p:nvPr/>
        </p:nvSpPr>
        <p:spPr>
          <a:xfrm>
            <a:off x="723569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7A1D1BD0-ECA5-564E-81A6-B1178CB1BAB9}"/>
              </a:ext>
            </a:extLst>
          </p:cNvPr>
          <p:cNvSpPr/>
          <p:nvPr/>
        </p:nvSpPr>
        <p:spPr>
          <a:xfrm>
            <a:off x="773264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8CBD7745-8557-4849-ADE6-48C16779E7D0}"/>
              </a:ext>
            </a:extLst>
          </p:cNvPr>
          <p:cNvSpPr/>
          <p:nvPr/>
        </p:nvSpPr>
        <p:spPr>
          <a:xfrm>
            <a:off x="8229605"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A920FF7D-DD6E-D24F-9316-D0B953E9DBA7}"/>
              </a:ext>
            </a:extLst>
          </p:cNvPr>
          <p:cNvSpPr/>
          <p:nvPr/>
        </p:nvSpPr>
        <p:spPr>
          <a:xfrm>
            <a:off x="8739814"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2B88D314-FD4D-7949-9FA3-22C8A5B7A38C}"/>
              </a:ext>
            </a:extLst>
          </p:cNvPr>
          <p:cNvSpPr/>
          <p:nvPr/>
        </p:nvSpPr>
        <p:spPr>
          <a:xfrm>
            <a:off x="8242857"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BC4DCF2B-36A6-5143-8725-C7DC7231E65C}"/>
              </a:ext>
            </a:extLst>
          </p:cNvPr>
          <p:cNvSpPr/>
          <p:nvPr/>
        </p:nvSpPr>
        <p:spPr>
          <a:xfrm>
            <a:off x="8739814"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D93C8CB3-B808-EE40-85BB-86D7128DFF04}"/>
              </a:ext>
            </a:extLst>
          </p:cNvPr>
          <p:cNvSpPr/>
          <p:nvPr/>
        </p:nvSpPr>
        <p:spPr>
          <a:xfrm>
            <a:off x="1205947"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3F6ED73C-1011-DA4E-B2F0-31D2324EB58D}"/>
              </a:ext>
            </a:extLst>
          </p:cNvPr>
          <p:cNvSpPr/>
          <p:nvPr/>
        </p:nvSpPr>
        <p:spPr>
          <a:xfrm>
            <a:off x="1716156"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3BD32B0F-88CC-FD4E-8347-EDDEC334D55E}"/>
              </a:ext>
            </a:extLst>
          </p:cNvPr>
          <p:cNvSpPr/>
          <p:nvPr/>
        </p:nvSpPr>
        <p:spPr>
          <a:xfrm>
            <a:off x="221311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9079C2D1-D39B-7A41-B13B-3A2A5FB98507}"/>
              </a:ext>
            </a:extLst>
          </p:cNvPr>
          <p:cNvSpPr/>
          <p:nvPr/>
        </p:nvSpPr>
        <p:spPr>
          <a:xfrm>
            <a:off x="272332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AB4A3748-103D-6F47-953C-A413858FB3D1}"/>
              </a:ext>
            </a:extLst>
          </p:cNvPr>
          <p:cNvSpPr/>
          <p:nvPr/>
        </p:nvSpPr>
        <p:spPr>
          <a:xfrm>
            <a:off x="1716156"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8EF41714-62C8-8548-9ED7-0D3BF3CDDAC8}"/>
              </a:ext>
            </a:extLst>
          </p:cNvPr>
          <p:cNvSpPr/>
          <p:nvPr/>
        </p:nvSpPr>
        <p:spPr>
          <a:xfrm>
            <a:off x="2723322"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D830DEF2-68BC-0940-86E7-0858FDE60DE0}"/>
              </a:ext>
            </a:extLst>
          </p:cNvPr>
          <p:cNvSpPr/>
          <p:nvPr/>
        </p:nvSpPr>
        <p:spPr>
          <a:xfrm>
            <a:off x="321365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45F79D46-0F9D-9E46-99AB-770EC017160B}"/>
              </a:ext>
            </a:extLst>
          </p:cNvPr>
          <p:cNvSpPr/>
          <p:nvPr/>
        </p:nvSpPr>
        <p:spPr>
          <a:xfrm>
            <a:off x="372386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59B5B070-E19D-C640-89BB-18651135D336}"/>
              </a:ext>
            </a:extLst>
          </p:cNvPr>
          <p:cNvSpPr/>
          <p:nvPr/>
        </p:nvSpPr>
        <p:spPr>
          <a:xfrm>
            <a:off x="4220819"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C8A07CC6-8908-F24B-ADE9-E4E42616D78A}"/>
              </a:ext>
            </a:extLst>
          </p:cNvPr>
          <p:cNvSpPr/>
          <p:nvPr/>
        </p:nvSpPr>
        <p:spPr>
          <a:xfrm>
            <a:off x="4731028"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3D1B004F-A630-2548-990D-41D68E3643C8}"/>
              </a:ext>
            </a:extLst>
          </p:cNvPr>
          <p:cNvSpPr/>
          <p:nvPr/>
        </p:nvSpPr>
        <p:spPr>
          <a:xfrm>
            <a:off x="322690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412489B1-811C-4E44-8348-55AE9A9987E8}"/>
              </a:ext>
            </a:extLst>
          </p:cNvPr>
          <p:cNvSpPr/>
          <p:nvPr/>
        </p:nvSpPr>
        <p:spPr>
          <a:xfrm>
            <a:off x="4234071"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8AFDCDB6-7044-864A-A549-00EA0DCACEC7}"/>
              </a:ext>
            </a:extLst>
          </p:cNvPr>
          <p:cNvSpPr/>
          <p:nvPr/>
        </p:nvSpPr>
        <p:spPr>
          <a:xfrm>
            <a:off x="5214733"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196FBC40-F0ED-1D49-853C-4389601AD568}"/>
              </a:ext>
            </a:extLst>
          </p:cNvPr>
          <p:cNvSpPr/>
          <p:nvPr/>
        </p:nvSpPr>
        <p:spPr>
          <a:xfrm>
            <a:off x="572494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CD5BA72A-5715-F143-8592-88A22E063894}"/>
              </a:ext>
            </a:extLst>
          </p:cNvPr>
          <p:cNvSpPr/>
          <p:nvPr/>
        </p:nvSpPr>
        <p:spPr>
          <a:xfrm>
            <a:off x="622189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1FF05E12-075E-0F4B-9438-C66C0B54B8F9}"/>
              </a:ext>
            </a:extLst>
          </p:cNvPr>
          <p:cNvSpPr/>
          <p:nvPr/>
        </p:nvSpPr>
        <p:spPr>
          <a:xfrm>
            <a:off x="6732108" y="4465996"/>
            <a:ext cx="304800" cy="291548"/>
          </a:xfrm>
          <a:prstGeom prst="ellipse">
            <a:avLst/>
          </a:prstGeom>
          <a:pattFill prst="pct90">
            <a:fgClr>
              <a:schemeClr val="accent1"/>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D5295C5F-27D0-B642-884D-BF38883DA4EA}"/>
              </a:ext>
            </a:extLst>
          </p:cNvPr>
          <p:cNvSpPr/>
          <p:nvPr/>
        </p:nvSpPr>
        <p:spPr>
          <a:xfrm>
            <a:off x="5227985"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DEA170BA-75CC-7049-B319-C2387CA26A98}"/>
              </a:ext>
            </a:extLst>
          </p:cNvPr>
          <p:cNvSpPr/>
          <p:nvPr/>
        </p:nvSpPr>
        <p:spPr>
          <a:xfrm>
            <a:off x="572494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2D0CF834-F89B-AF47-96BB-36B74A842120}"/>
              </a:ext>
            </a:extLst>
          </p:cNvPr>
          <p:cNvSpPr/>
          <p:nvPr/>
        </p:nvSpPr>
        <p:spPr>
          <a:xfrm>
            <a:off x="673210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AF877346-0A56-C749-8907-D9CA6537CE20}"/>
              </a:ext>
            </a:extLst>
          </p:cNvPr>
          <p:cNvSpPr/>
          <p:nvPr/>
        </p:nvSpPr>
        <p:spPr>
          <a:xfrm>
            <a:off x="722243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BE008612-169F-2143-A98C-D62220CD027E}"/>
              </a:ext>
            </a:extLst>
          </p:cNvPr>
          <p:cNvSpPr/>
          <p:nvPr/>
        </p:nvSpPr>
        <p:spPr>
          <a:xfrm>
            <a:off x="773264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22036B33-510C-B845-BCF4-6DDEE7DE6F26}"/>
              </a:ext>
            </a:extLst>
          </p:cNvPr>
          <p:cNvSpPr/>
          <p:nvPr/>
        </p:nvSpPr>
        <p:spPr>
          <a:xfrm>
            <a:off x="8229605" y="446599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F34B537D-1CD7-E840-9538-92F386CEC159}"/>
              </a:ext>
            </a:extLst>
          </p:cNvPr>
          <p:cNvSpPr/>
          <p:nvPr/>
        </p:nvSpPr>
        <p:spPr>
          <a:xfrm>
            <a:off x="8739814"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327349D4-AC38-BE45-BFA8-17CC772142F3}"/>
              </a:ext>
            </a:extLst>
          </p:cNvPr>
          <p:cNvSpPr/>
          <p:nvPr/>
        </p:nvSpPr>
        <p:spPr>
          <a:xfrm>
            <a:off x="773264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DCF45B97-B8A0-384F-A65B-F2431739E271}"/>
              </a:ext>
            </a:extLst>
          </p:cNvPr>
          <p:cNvSpPr/>
          <p:nvPr/>
        </p:nvSpPr>
        <p:spPr>
          <a:xfrm>
            <a:off x="8242857" y="5877355"/>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735F7E66-3F83-7742-AF7B-F37E7F73898C}"/>
              </a:ext>
            </a:extLst>
          </p:cNvPr>
          <p:cNvSpPr/>
          <p:nvPr/>
        </p:nvSpPr>
        <p:spPr>
          <a:xfrm>
            <a:off x="9216899"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id="{CA8D300A-108F-F746-A769-F323B5C3050D}"/>
              </a:ext>
            </a:extLst>
          </p:cNvPr>
          <p:cNvSpPr/>
          <p:nvPr/>
        </p:nvSpPr>
        <p:spPr>
          <a:xfrm>
            <a:off x="9727108"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id="{FB60986E-5D94-0541-927D-1217E20C2436}"/>
              </a:ext>
            </a:extLst>
          </p:cNvPr>
          <p:cNvSpPr/>
          <p:nvPr/>
        </p:nvSpPr>
        <p:spPr>
          <a:xfrm>
            <a:off x="9230151"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id="{56B8EC0C-24E4-554C-83EF-BF9D774C2208}"/>
              </a:ext>
            </a:extLst>
          </p:cNvPr>
          <p:cNvSpPr/>
          <p:nvPr/>
        </p:nvSpPr>
        <p:spPr>
          <a:xfrm>
            <a:off x="9727108" y="1146314"/>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id="{8458C3E1-D790-5F48-A760-230C37534743}"/>
              </a:ext>
            </a:extLst>
          </p:cNvPr>
          <p:cNvSpPr/>
          <p:nvPr/>
        </p:nvSpPr>
        <p:spPr>
          <a:xfrm>
            <a:off x="10224065"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id="{1CDD3D20-A661-E449-B28C-4113C934B1DD}"/>
              </a:ext>
            </a:extLst>
          </p:cNvPr>
          <p:cNvSpPr/>
          <p:nvPr/>
        </p:nvSpPr>
        <p:spPr>
          <a:xfrm>
            <a:off x="10734274"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id="{679FC79B-BA03-874F-A9B0-D7936D1E2EC5}"/>
              </a:ext>
            </a:extLst>
          </p:cNvPr>
          <p:cNvSpPr/>
          <p:nvPr/>
        </p:nvSpPr>
        <p:spPr>
          <a:xfrm>
            <a:off x="10237317"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id="{B447AF49-1314-9D43-9950-355925169891}"/>
              </a:ext>
            </a:extLst>
          </p:cNvPr>
          <p:cNvSpPr/>
          <p:nvPr/>
        </p:nvSpPr>
        <p:spPr>
          <a:xfrm>
            <a:off x="10734274" y="1146314"/>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id="{77E54F20-ACB7-2A43-87B7-2636D7321C37}"/>
              </a:ext>
            </a:extLst>
          </p:cNvPr>
          <p:cNvSpPr/>
          <p:nvPr/>
        </p:nvSpPr>
        <p:spPr>
          <a:xfrm>
            <a:off x="9216899"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id="{6AF9D322-BE62-F440-969B-5712054B95BA}"/>
              </a:ext>
            </a:extLst>
          </p:cNvPr>
          <p:cNvSpPr/>
          <p:nvPr/>
        </p:nvSpPr>
        <p:spPr>
          <a:xfrm>
            <a:off x="9727108"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id="{74E88B03-9ECF-5C4D-9794-61169BAE2FBA}"/>
              </a:ext>
            </a:extLst>
          </p:cNvPr>
          <p:cNvSpPr/>
          <p:nvPr/>
        </p:nvSpPr>
        <p:spPr>
          <a:xfrm>
            <a:off x="9230151" y="2087220"/>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id="{8C496B9C-46C3-784D-B7BC-F61CE72112D2}"/>
              </a:ext>
            </a:extLst>
          </p:cNvPr>
          <p:cNvSpPr/>
          <p:nvPr/>
        </p:nvSpPr>
        <p:spPr>
          <a:xfrm>
            <a:off x="9727108" y="2087220"/>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id="{9090A3E3-096B-4D4A-A310-338BE11C07FF}"/>
              </a:ext>
            </a:extLst>
          </p:cNvPr>
          <p:cNvSpPr/>
          <p:nvPr/>
        </p:nvSpPr>
        <p:spPr>
          <a:xfrm>
            <a:off x="10224065"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id="{4A86FE6D-1EA4-0148-8505-A11F0139F7D6}"/>
              </a:ext>
            </a:extLst>
          </p:cNvPr>
          <p:cNvSpPr/>
          <p:nvPr/>
        </p:nvSpPr>
        <p:spPr>
          <a:xfrm>
            <a:off x="10734274"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id="{AD7711F5-758F-C549-A38D-4FF057D90E07}"/>
              </a:ext>
            </a:extLst>
          </p:cNvPr>
          <p:cNvSpPr/>
          <p:nvPr/>
        </p:nvSpPr>
        <p:spPr>
          <a:xfrm>
            <a:off x="10237317"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id="{D6B065F5-D0EF-894D-902B-C7673DEB1DFC}"/>
              </a:ext>
            </a:extLst>
          </p:cNvPr>
          <p:cNvSpPr/>
          <p:nvPr/>
        </p:nvSpPr>
        <p:spPr>
          <a:xfrm>
            <a:off x="10734274"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74B917FD-74F6-AD47-AA55-9E6CA31836D2}"/>
              </a:ext>
            </a:extLst>
          </p:cNvPr>
          <p:cNvSpPr/>
          <p:nvPr/>
        </p:nvSpPr>
        <p:spPr>
          <a:xfrm>
            <a:off x="9230151"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6842267F-F717-E04C-83B8-230C02988341}"/>
              </a:ext>
            </a:extLst>
          </p:cNvPr>
          <p:cNvSpPr/>
          <p:nvPr/>
        </p:nvSpPr>
        <p:spPr>
          <a:xfrm>
            <a:off x="9740360"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29515A9D-E59B-1C4E-8086-8F1F58843ED2}"/>
              </a:ext>
            </a:extLst>
          </p:cNvPr>
          <p:cNvSpPr/>
          <p:nvPr/>
        </p:nvSpPr>
        <p:spPr>
          <a:xfrm>
            <a:off x="9243403"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D4B9E682-E0BF-DC40-AA29-B95DF0EF448E}"/>
              </a:ext>
            </a:extLst>
          </p:cNvPr>
          <p:cNvSpPr/>
          <p:nvPr/>
        </p:nvSpPr>
        <p:spPr>
          <a:xfrm>
            <a:off x="9740360" y="3028126"/>
            <a:ext cx="304800" cy="291548"/>
          </a:xfrm>
          <a:prstGeom prst="ellipse">
            <a:avLst/>
          </a:prstGeom>
          <a:solidFill>
            <a:schemeClr val="tx1">
              <a:lumMod val="50000"/>
              <a:lumOff val="50000"/>
            </a:schemeClr>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EB5CFBB5-6E85-0D48-9D37-B3870121B499}"/>
              </a:ext>
            </a:extLst>
          </p:cNvPr>
          <p:cNvSpPr/>
          <p:nvPr/>
        </p:nvSpPr>
        <p:spPr>
          <a:xfrm>
            <a:off x="10237317"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11C574F0-3DA9-FC45-B042-64E21E33D424}"/>
              </a:ext>
            </a:extLst>
          </p:cNvPr>
          <p:cNvSpPr/>
          <p:nvPr/>
        </p:nvSpPr>
        <p:spPr>
          <a:xfrm>
            <a:off x="10747526"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BAB8FD1C-1AFE-6C4A-8E4A-951C64EDA7E9}"/>
              </a:ext>
            </a:extLst>
          </p:cNvPr>
          <p:cNvSpPr/>
          <p:nvPr/>
        </p:nvSpPr>
        <p:spPr>
          <a:xfrm>
            <a:off x="10250569"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a:extLst>
              <a:ext uri="{FF2B5EF4-FFF2-40B4-BE49-F238E27FC236}">
                <a16:creationId xmlns:a16="http://schemas.microsoft.com/office/drawing/2014/main" id="{00943622-6D23-1A49-8AE4-56F852C6CECE}"/>
              </a:ext>
            </a:extLst>
          </p:cNvPr>
          <p:cNvSpPr/>
          <p:nvPr/>
        </p:nvSpPr>
        <p:spPr>
          <a:xfrm>
            <a:off x="10747526"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a:extLst>
              <a:ext uri="{FF2B5EF4-FFF2-40B4-BE49-F238E27FC236}">
                <a16:creationId xmlns:a16="http://schemas.microsoft.com/office/drawing/2014/main" id="{379E4C28-3827-4B4C-B9F1-F1541C96EF20}"/>
              </a:ext>
            </a:extLst>
          </p:cNvPr>
          <p:cNvSpPr/>
          <p:nvPr/>
        </p:nvSpPr>
        <p:spPr>
          <a:xfrm>
            <a:off x="9230151" y="3498579"/>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5A5F3855-C64A-D645-BB66-BBE7B695A0BC}"/>
              </a:ext>
            </a:extLst>
          </p:cNvPr>
          <p:cNvSpPr/>
          <p:nvPr/>
        </p:nvSpPr>
        <p:spPr>
          <a:xfrm>
            <a:off x="9740360"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CD9BABE9-AA0F-C043-A3D1-2DBDC7DDFEB1}"/>
              </a:ext>
            </a:extLst>
          </p:cNvPr>
          <p:cNvSpPr/>
          <p:nvPr/>
        </p:nvSpPr>
        <p:spPr>
          <a:xfrm>
            <a:off x="9243403" y="3969032"/>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308A50CC-F102-D84A-B530-BA312D9D2F27}"/>
              </a:ext>
            </a:extLst>
          </p:cNvPr>
          <p:cNvSpPr/>
          <p:nvPr/>
        </p:nvSpPr>
        <p:spPr>
          <a:xfrm>
            <a:off x="9740360"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3C4412D4-67BD-ED47-B834-23906F99B31F}"/>
              </a:ext>
            </a:extLst>
          </p:cNvPr>
          <p:cNvSpPr/>
          <p:nvPr/>
        </p:nvSpPr>
        <p:spPr>
          <a:xfrm>
            <a:off x="10237317"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C7F43333-6F85-5343-8D6C-322F23957478}"/>
              </a:ext>
            </a:extLst>
          </p:cNvPr>
          <p:cNvSpPr/>
          <p:nvPr/>
        </p:nvSpPr>
        <p:spPr>
          <a:xfrm>
            <a:off x="10747526"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D345B190-3DC5-1644-8CCE-CE923F92FCD5}"/>
              </a:ext>
            </a:extLst>
          </p:cNvPr>
          <p:cNvSpPr/>
          <p:nvPr/>
        </p:nvSpPr>
        <p:spPr>
          <a:xfrm>
            <a:off x="10250569"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1F9341D0-8083-1344-8D2B-3F35369D7261}"/>
              </a:ext>
            </a:extLst>
          </p:cNvPr>
          <p:cNvSpPr/>
          <p:nvPr/>
        </p:nvSpPr>
        <p:spPr>
          <a:xfrm>
            <a:off x="10747526"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B7FE2460-4510-F149-B209-4211FB3C1BBC}"/>
              </a:ext>
            </a:extLst>
          </p:cNvPr>
          <p:cNvSpPr/>
          <p:nvPr/>
        </p:nvSpPr>
        <p:spPr>
          <a:xfrm>
            <a:off x="9230151"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a:extLst>
              <a:ext uri="{FF2B5EF4-FFF2-40B4-BE49-F238E27FC236}">
                <a16:creationId xmlns:a16="http://schemas.microsoft.com/office/drawing/2014/main" id="{998D8BCC-3E48-8C4E-AB4F-F510CCF9B447}"/>
              </a:ext>
            </a:extLst>
          </p:cNvPr>
          <p:cNvSpPr/>
          <p:nvPr/>
        </p:nvSpPr>
        <p:spPr>
          <a:xfrm>
            <a:off x="9740360"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A5A464E6-B276-214F-A158-CB18CF0C4E07}"/>
              </a:ext>
            </a:extLst>
          </p:cNvPr>
          <p:cNvSpPr/>
          <p:nvPr/>
        </p:nvSpPr>
        <p:spPr>
          <a:xfrm>
            <a:off x="10237317"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5E920263-D539-344C-830E-019E862C3A69}"/>
              </a:ext>
            </a:extLst>
          </p:cNvPr>
          <p:cNvSpPr/>
          <p:nvPr/>
        </p:nvSpPr>
        <p:spPr>
          <a:xfrm>
            <a:off x="10747526"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a:extLst>
              <a:ext uri="{FF2B5EF4-FFF2-40B4-BE49-F238E27FC236}">
                <a16:creationId xmlns:a16="http://schemas.microsoft.com/office/drawing/2014/main" id="{D0D88AFA-31B8-DB41-958B-35CCB74A2D0A}"/>
              </a:ext>
            </a:extLst>
          </p:cNvPr>
          <p:cNvSpPr/>
          <p:nvPr/>
        </p:nvSpPr>
        <p:spPr>
          <a:xfrm>
            <a:off x="9243403"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9740360"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F3FB950E-ECA5-E94A-842F-D0A925F906D4}"/>
              </a:ext>
            </a:extLst>
          </p:cNvPr>
          <p:cNvSpPr/>
          <p:nvPr/>
        </p:nvSpPr>
        <p:spPr>
          <a:xfrm>
            <a:off x="10250569"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3D18C1EB-F76C-6147-B4FD-B639B44635BD}"/>
              </a:ext>
            </a:extLst>
          </p:cNvPr>
          <p:cNvSpPr/>
          <p:nvPr/>
        </p:nvSpPr>
        <p:spPr>
          <a:xfrm>
            <a:off x="10747526"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0ED1EC0-6F95-DB43-8522-54BBD0CCCE0E}"/>
              </a:ext>
            </a:extLst>
          </p:cNvPr>
          <p:cNvSpPr txBox="1"/>
          <p:nvPr/>
        </p:nvSpPr>
        <p:spPr>
          <a:xfrm rot="5400000">
            <a:off x="6019875" y="4802697"/>
            <a:ext cx="708848" cy="923330"/>
          </a:xfrm>
          <a:prstGeom prst="rect">
            <a:avLst/>
          </a:prstGeom>
          <a:noFill/>
        </p:spPr>
        <p:txBody>
          <a:bodyPr wrap="none" rtlCol="0">
            <a:spAutoFit/>
          </a:bodyPr>
          <a:lstStyle/>
          <a:p>
            <a:r>
              <a:rPr lang="en-US" sz="5400" dirty="0">
                <a:solidFill>
                  <a:schemeClr val="bg1"/>
                </a:solidFill>
              </a:rPr>
              <a:t>...</a:t>
            </a:r>
            <a:endParaRPr lang="en-US" dirty="0">
              <a:solidFill>
                <a:schemeClr val="bg1"/>
              </a:solidFill>
            </a:endParaRPr>
          </a:p>
        </p:txBody>
      </p:sp>
      <p:sp>
        <p:nvSpPr>
          <p:cNvPr id="203" name="Rectangle 202">
            <a:extLst>
              <a:ext uri="{FF2B5EF4-FFF2-40B4-BE49-F238E27FC236}">
                <a16:creationId xmlns:a16="http://schemas.microsoft.com/office/drawing/2014/main" id="{65EF4C0D-4A22-124E-9E23-7FFC65B4DECA}"/>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2371862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636117-A5EA-0342-A095-D6A23D28F2A6}"/>
              </a:ext>
            </a:extLst>
          </p:cNvPr>
          <p:cNvSpPr/>
          <p:nvPr/>
        </p:nvSpPr>
        <p:spPr>
          <a:xfrm>
            <a:off x="1205947"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5A999D6-0711-7E48-A93B-55F8928BDB2D}"/>
              </a:ext>
            </a:extLst>
          </p:cNvPr>
          <p:cNvSpPr/>
          <p:nvPr/>
        </p:nvSpPr>
        <p:spPr>
          <a:xfrm>
            <a:off x="1716156"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A221F7C-EFAA-8C49-B544-A7CFD5BC475A}"/>
              </a:ext>
            </a:extLst>
          </p:cNvPr>
          <p:cNvSpPr/>
          <p:nvPr/>
        </p:nvSpPr>
        <p:spPr>
          <a:xfrm>
            <a:off x="1219199"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CCE896E2-8CE1-0B4C-A846-38D8A0B31806}"/>
              </a:ext>
            </a:extLst>
          </p:cNvPr>
          <p:cNvSpPr/>
          <p:nvPr/>
        </p:nvSpPr>
        <p:spPr>
          <a:xfrm>
            <a:off x="1716156"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3DEF112-7D83-B946-9434-B82DB1EF5165}"/>
              </a:ext>
            </a:extLst>
          </p:cNvPr>
          <p:cNvSpPr/>
          <p:nvPr/>
        </p:nvSpPr>
        <p:spPr>
          <a:xfrm>
            <a:off x="2213113"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09589C0-0552-7B4A-926D-D422ED927CDF}"/>
              </a:ext>
            </a:extLst>
          </p:cNvPr>
          <p:cNvSpPr/>
          <p:nvPr/>
        </p:nvSpPr>
        <p:spPr>
          <a:xfrm>
            <a:off x="2723322"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FBF514-59E9-EA40-A6F8-89CD8A07D88C}"/>
              </a:ext>
            </a:extLst>
          </p:cNvPr>
          <p:cNvSpPr/>
          <p:nvPr/>
        </p:nvSpPr>
        <p:spPr>
          <a:xfrm>
            <a:off x="2226365"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B577660-593F-5544-94F7-5DA234882DE5}"/>
              </a:ext>
            </a:extLst>
          </p:cNvPr>
          <p:cNvSpPr/>
          <p:nvPr/>
        </p:nvSpPr>
        <p:spPr>
          <a:xfrm>
            <a:off x="2723322"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CD4245B-92B2-674A-B48D-4685C70DE22D}"/>
              </a:ext>
            </a:extLst>
          </p:cNvPr>
          <p:cNvSpPr/>
          <p:nvPr/>
        </p:nvSpPr>
        <p:spPr>
          <a:xfrm>
            <a:off x="1205947"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E0B823D-2669-A14E-91ED-489E26F96018}"/>
              </a:ext>
            </a:extLst>
          </p:cNvPr>
          <p:cNvSpPr/>
          <p:nvPr/>
        </p:nvSpPr>
        <p:spPr>
          <a:xfrm>
            <a:off x="1716156"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7E282A9-AA6A-674B-B920-E4C5CA2B3068}"/>
              </a:ext>
            </a:extLst>
          </p:cNvPr>
          <p:cNvSpPr/>
          <p:nvPr/>
        </p:nvSpPr>
        <p:spPr>
          <a:xfrm>
            <a:off x="1219199"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3A8C1DF-FF04-0545-B3C4-897295CF52B7}"/>
              </a:ext>
            </a:extLst>
          </p:cNvPr>
          <p:cNvSpPr/>
          <p:nvPr/>
        </p:nvSpPr>
        <p:spPr>
          <a:xfrm>
            <a:off x="1716156" y="2087220"/>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BA35E82-DD25-FD46-86AB-BA7F5DB04F00}"/>
              </a:ext>
            </a:extLst>
          </p:cNvPr>
          <p:cNvSpPr/>
          <p:nvPr/>
        </p:nvSpPr>
        <p:spPr>
          <a:xfrm>
            <a:off x="2213113"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834404E-4930-674A-AA01-C18636130D8D}"/>
              </a:ext>
            </a:extLst>
          </p:cNvPr>
          <p:cNvSpPr/>
          <p:nvPr/>
        </p:nvSpPr>
        <p:spPr>
          <a:xfrm>
            <a:off x="2723322"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631C667-54C2-0746-A17C-7C5C3B0307A2}"/>
              </a:ext>
            </a:extLst>
          </p:cNvPr>
          <p:cNvSpPr/>
          <p:nvPr/>
        </p:nvSpPr>
        <p:spPr>
          <a:xfrm>
            <a:off x="2226365"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B8AF51F-EBC7-D34A-B6B4-F563F8B09559}"/>
              </a:ext>
            </a:extLst>
          </p:cNvPr>
          <p:cNvSpPr/>
          <p:nvPr/>
        </p:nvSpPr>
        <p:spPr>
          <a:xfrm>
            <a:off x="2723322" y="2087220"/>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B628D1E-A194-984D-BB2F-81192059F327}"/>
              </a:ext>
            </a:extLst>
          </p:cNvPr>
          <p:cNvSpPr/>
          <p:nvPr/>
        </p:nvSpPr>
        <p:spPr>
          <a:xfrm>
            <a:off x="3200401"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9557BC21-920F-0041-8EBD-B8E31B83220A}"/>
              </a:ext>
            </a:extLst>
          </p:cNvPr>
          <p:cNvSpPr/>
          <p:nvPr/>
        </p:nvSpPr>
        <p:spPr>
          <a:xfrm>
            <a:off x="3710610"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5A2EE4F-CAB6-AD48-8782-6F5F05333E00}"/>
              </a:ext>
            </a:extLst>
          </p:cNvPr>
          <p:cNvSpPr/>
          <p:nvPr/>
        </p:nvSpPr>
        <p:spPr>
          <a:xfrm>
            <a:off x="3213653"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0D41CEA-5A76-9047-99C1-31E8A1F7F0F6}"/>
              </a:ext>
            </a:extLst>
          </p:cNvPr>
          <p:cNvSpPr/>
          <p:nvPr/>
        </p:nvSpPr>
        <p:spPr>
          <a:xfrm>
            <a:off x="3710610"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DC26AB-0559-1148-B452-54C01A61CE89}"/>
              </a:ext>
            </a:extLst>
          </p:cNvPr>
          <p:cNvSpPr/>
          <p:nvPr/>
        </p:nvSpPr>
        <p:spPr>
          <a:xfrm>
            <a:off x="4207567"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1273182-D686-2B4F-A500-DEC9C60E85E5}"/>
              </a:ext>
            </a:extLst>
          </p:cNvPr>
          <p:cNvSpPr/>
          <p:nvPr/>
        </p:nvSpPr>
        <p:spPr>
          <a:xfrm>
            <a:off x="4717776"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006E5FC-5120-884E-8489-41638CA2F0BE}"/>
              </a:ext>
            </a:extLst>
          </p:cNvPr>
          <p:cNvSpPr/>
          <p:nvPr/>
        </p:nvSpPr>
        <p:spPr>
          <a:xfrm>
            <a:off x="4220819"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C3451D9-9379-D141-8BB1-CEA5A7563F6A}"/>
              </a:ext>
            </a:extLst>
          </p:cNvPr>
          <p:cNvSpPr/>
          <p:nvPr/>
        </p:nvSpPr>
        <p:spPr>
          <a:xfrm>
            <a:off x="4717776"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DD23C03-6A8D-3344-B3FE-5D263A5D1088}"/>
              </a:ext>
            </a:extLst>
          </p:cNvPr>
          <p:cNvSpPr/>
          <p:nvPr/>
        </p:nvSpPr>
        <p:spPr>
          <a:xfrm>
            <a:off x="3200401" y="1616767"/>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10EA41A-C9EA-994A-94AD-3DB9978CD925}"/>
              </a:ext>
            </a:extLst>
          </p:cNvPr>
          <p:cNvSpPr/>
          <p:nvPr/>
        </p:nvSpPr>
        <p:spPr>
          <a:xfrm>
            <a:off x="3710610"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73B5A1D-0F4F-9045-B861-FAEF18F782C1}"/>
              </a:ext>
            </a:extLst>
          </p:cNvPr>
          <p:cNvSpPr/>
          <p:nvPr/>
        </p:nvSpPr>
        <p:spPr>
          <a:xfrm>
            <a:off x="3213653"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193B49-7487-714F-A608-6A2D364C18AF}"/>
              </a:ext>
            </a:extLst>
          </p:cNvPr>
          <p:cNvSpPr/>
          <p:nvPr/>
        </p:nvSpPr>
        <p:spPr>
          <a:xfrm>
            <a:off x="3710610"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6425960-3E27-5541-B0D8-252CC3A20D7A}"/>
              </a:ext>
            </a:extLst>
          </p:cNvPr>
          <p:cNvSpPr/>
          <p:nvPr/>
        </p:nvSpPr>
        <p:spPr>
          <a:xfrm>
            <a:off x="4207567" y="1616767"/>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FB0F94A-E8AA-0042-8ABE-C1C36CDCB486}"/>
              </a:ext>
            </a:extLst>
          </p:cNvPr>
          <p:cNvSpPr/>
          <p:nvPr/>
        </p:nvSpPr>
        <p:spPr>
          <a:xfrm>
            <a:off x="4717776"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896D96C-696B-574F-8000-15062FC8908B}"/>
              </a:ext>
            </a:extLst>
          </p:cNvPr>
          <p:cNvSpPr/>
          <p:nvPr/>
        </p:nvSpPr>
        <p:spPr>
          <a:xfrm>
            <a:off x="4220819"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0EA5239-BA18-2A46-B0B7-25646C59944A}"/>
              </a:ext>
            </a:extLst>
          </p:cNvPr>
          <p:cNvSpPr/>
          <p:nvPr/>
        </p:nvSpPr>
        <p:spPr>
          <a:xfrm>
            <a:off x="4717776" y="2087220"/>
            <a:ext cx="304800" cy="291548"/>
          </a:xfrm>
          <a:prstGeom prst="ellipse">
            <a:avLst/>
          </a:prstGeom>
          <a:pattFill prst="solidDmnd">
            <a:fgClr>
              <a:schemeClr val="accent2"/>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2E55DCE-F35E-B041-B553-DFF463A28EB0}"/>
              </a:ext>
            </a:extLst>
          </p:cNvPr>
          <p:cNvSpPr/>
          <p:nvPr/>
        </p:nvSpPr>
        <p:spPr>
          <a:xfrm>
            <a:off x="1205947"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A7743F5-3D70-0F40-ACEC-FA8E20CAC928}"/>
              </a:ext>
            </a:extLst>
          </p:cNvPr>
          <p:cNvSpPr/>
          <p:nvPr/>
        </p:nvSpPr>
        <p:spPr>
          <a:xfrm>
            <a:off x="1716156"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2E6BAC6-1D5F-2C4B-8B85-A6CB489F1DCE}"/>
              </a:ext>
            </a:extLst>
          </p:cNvPr>
          <p:cNvSpPr/>
          <p:nvPr/>
        </p:nvSpPr>
        <p:spPr>
          <a:xfrm>
            <a:off x="1219199"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DA0D39EC-B4EE-8E46-A91A-EF3DBB229557}"/>
              </a:ext>
            </a:extLst>
          </p:cNvPr>
          <p:cNvSpPr/>
          <p:nvPr/>
        </p:nvSpPr>
        <p:spPr>
          <a:xfrm>
            <a:off x="1716156" y="3028126"/>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C520AF4-3F98-F54C-B529-A4E0D7076021}"/>
              </a:ext>
            </a:extLst>
          </p:cNvPr>
          <p:cNvSpPr/>
          <p:nvPr/>
        </p:nvSpPr>
        <p:spPr>
          <a:xfrm>
            <a:off x="221311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C57C511-10F0-2349-BF07-29652E44DB4F}"/>
              </a:ext>
            </a:extLst>
          </p:cNvPr>
          <p:cNvSpPr/>
          <p:nvPr/>
        </p:nvSpPr>
        <p:spPr>
          <a:xfrm>
            <a:off x="2723322" y="2557673"/>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1C9EEB18-F87E-2141-A970-5C5AA74C1883}"/>
              </a:ext>
            </a:extLst>
          </p:cNvPr>
          <p:cNvSpPr/>
          <p:nvPr/>
        </p:nvSpPr>
        <p:spPr>
          <a:xfrm>
            <a:off x="2226365" y="3028126"/>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68453D9D-E57A-C147-9772-01FADC0225F7}"/>
              </a:ext>
            </a:extLst>
          </p:cNvPr>
          <p:cNvSpPr/>
          <p:nvPr/>
        </p:nvSpPr>
        <p:spPr>
          <a:xfrm>
            <a:off x="2723322"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F781AE7-E36B-1743-83AE-BB47F4611F7E}"/>
              </a:ext>
            </a:extLst>
          </p:cNvPr>
          <p:cNvSpPr/>
          <p:nvPr/>
        </p:nvSpPr>
        <p:spPr>
          <a:xfrm>
            <a:off x="1205947"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A1CF7B84-A54D-604B-8E19-FB2862C30A44}"/>
              </a:ext>
            </a:extLst>
          </p:cNvPr>
          <p:cNvSpPr/>
          <p:nvPr/>
        </p:nvSpPr>
        <p:spPr>
          <a:xfrm>
            <a:off x="1716156"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DD63470-E9CA-D743-85D6-6363F1AF80C3}"/>
              </a:ext>
            </a:extLst>
          </p:cNvPr>
          <p:cNvSpPr/>
          <p:nvPr/>
        </p:nvSpPr>
        <p:spPr>
          <a:xfrm>
            <a:off x="1219199"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EFD25F2-21B8-5C4B-9E2B-D33BD536AF38}"/>
              </a:ext>
            </a:extLst>
          </p:cNvPr>
          <p:cNvSpPr/>
          <p:nvPr/>
        </p:nvSpPr>
        <p:spPr>
          <a:xfrm>
            <a:off x="1716156"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4DC3E08-8C7C-804C-9665-97C7B887B137}"/>
              </a:ext>
            </a:extLst>
          </p:cNvPr>
          <p:cNvSpPr/>
          <p:nvPr/>
        </p:nvSpPr>
        <p:spPr>
          <a:xfrm>
            <a:off x="221311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6DBD8DC-163E-2B46-A7FD-31EF284EDFBA}"/>
              </a:ext>
            </a:extLst>
          </p:cNvPr>
          <p:cNvSpPr/>
          <p:nvPr/>
        </p:nvSpPr>
        <p:spPr>
          <a:xfrm>
            <a:off x="272332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13BFC64-6A28-0B47-9615-2FB241D0712C}"/>
              </a:ext>
            </a:extLst>
          </p:cNvPr>
          <p:cNvSpPr/>
          <p:nvPr/>
        </p:nvSpPr>
        <p:spPr>
          <a:xfrm>
            <a:off x="222636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2D3F31B-1F07-044D-A662-DD5A0628C78F}"/>
              </a:ext>
            </a:extLst>
          </p:cNvPr>
          <p:cNvSpPr/>
          <p:nvPr/>
        </p:nvSpPr>
        <p:spPr>
          <a:xfrm>
            <a:off x="272332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89C281F-71DE-154A-ACEC-D8553D7402A3}"/>
              </a:ext>
            </a:extLst>
          </p:cNvPr>
          <p:cNvSpPr/>
          <p:nvPr/>
        </p:nvSpPr>
        <p:spPr>
          <a:xfrm>
            <a:off x="321365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90D2F8EE-4D27-854A-BA94-CE8FB2C64D50}"/>
              </a:ext>
            </a:extLst>
          </p:cNvPr>
          <p:cNvSpPr/>
          <p:nvPr/>
        </p:nvSpPr>
        <p:spPr>
          <a:xfrm>
            <a:off x="372386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DAFDAC1-9F01-DB44-A788-04E4E6D80AAE}"/>
              </a:ext>
            </a:extLst>
          </p:cNvPr>
          <p:cNvSpPr/>
          <p:nvPr/>
        </p:nvSpPr>
        <p:spPr>
          <a:xfrm>
            <a:off x="3226905"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8E029E5-C5B9-F940-B8BC-04F3EC13CA28}"/>
              </a:ext>
            </a:extLst>
          </p:cNvPr>
          <p:cNvSpPr/>
          <p:nvPr/>
        </p:nvSpPr>
        <p:spPr>
          <a:xfrm>
            <a:off x="372386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FC95DDF-F67A-1641-915D-1DE0B36234B0}"/>
              </a:ext>
            </a:extLst>
          </p:cNvPr>
          <p:cNvSpPr/>
          <p:nvPr/>
        </p:nvSpPr>
        <p:spPr>
          <a:xfrm>
            <a:off x="4220819"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7E3A31E2-A4F5-EA4A-B755-47690E3D8973}"/>
              </a:ext>
            </a:extLst>
          </p:cNvPr>
          <p:cNvSpPr/>
          <p:nvPr/>
        </p:nvSpPr>
        <p:spPr>
          <a:xfrm>
            <a:off x="4731028"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4278BF37-6B02-1444-85D5-F0B68C5C3EF5}"/>
              </a:ext>
            </a:extLst>
          </p:cNvPr>
          <p:cNvSpPr/>
          <p:nvPr/>
        </p:nvSpPr>
        <p:spPr>
          <a:xfrm>
            <a:off x="4234071"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7C51CB1-4067-2C4E-A96F-495F85831E3B}"/>
              </a:ext>
            </a:extLst>
          </p:cNvPr>
          <p:cNvSpPr/>
          <p:nvPr/>
        </p:nvSpPr>
        <p:spPr>
          <a:xfrm>
            <a:off x="4731028" y="3028126"/>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CE2A96E-1CFB-4340-9D89-284C04558198}"/>
              </a:ext>
            </a:extLst>
          </p:cNvPr>
          <p:cNvSpPr/>
          <p:nvPr/>
        </p:nvSpPr>
        <p:spPr>
          <a:xfrm>
            <a:off x="321365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6726BE74-1AB6-D942-A874-DFA4FFA30BCA}"/>
              </a:ext>
            </a:extLst>
          </p:cNvPr>
          <p:cNvSpPr/>
          <p:nvPr/>
        </p:nvSpPr>
        <p:spPr>
          <a:xfrm>
            <a:off x="372386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05A363-A86A-3140-AAE2-061C9F65F8E9}"/>
              </a:ext>
            </a:extLst>
          </p:cNvPr>
          <p:cNvSpPr/>
          <p:nvPr/>
        </p:nvSpPr>
        <p:spPr>
          <a:xfrm>
            <a:off x="322690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CAD248B-9622-1544-8B9A-E7F70416E6DB}"/>
              </a:ext>
            </a:extLst>
          </p:cNvPr>
          <p:cNvSpPr/>
          <p:nvPr/>
        </p:nvSpPr>
        <p:spPr>
          <a:xfrm>
            <a:off x="372386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92A4C76B-304E-1E4D-B0E2-82607C0A6D33}"/>
              </a:ext>
            </a:extLst>
          </p:cNvPr>
          <p:cNvSpPr/>
          <p:nvPr/>
        </p:nvSpPr>
        <p:spPr>
          <a:xfrm>
            <a:off x="4220819"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24E1C85D-6559-6746-A721-AA536A9EC167}"/>
              </a:ext>
            </a:extLst>
          </p:cNvPr>
          <p:cNvSpPr/>
          <p:nvPr/>
        </p:nvSpPr>
        <p:spPr>
          <a:xfrm>
            <a:off x="4731028"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E8B4E361-D57C-6743-BA23-B8CAABA1A5BB}"/>
              </a:ext>
            </a:extLst>
          </p:cNvPr>
          <p:cNvSpPr/>
          <p:nvPr/>
        </p:nvSpPr>
        <p:spPr>
          <a:xfrm>
            <a:off x="4234071"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384C6CE9-3AEF-8A4B-BC3A-6C02FE07937D}"/>
              </a:ext>
            </a:extLst>
          </p:cNvPr>
          <p:cNvSpPr/>
          <p:nvPr/>
        </p:nvSpPr>
        <p:spPr>
          <a:xfrm>
            <a:off x="4731028"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CC458EA8-7828-5143-B0F8-49A6B0744159}"/>
              </a:ext>
            </a:extLst>
          </p:cNvPr>
          <p:cNvSpPr/>
          <p:nvPr/>
        </p:nvSpPr>
        <p:spPr>
          <a:xfrm>
            <a:off x="5214733"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A40E96C-CD4A-574C-BEB4-1855EBBA476B}"/>
              </a:ext>
            </a:extLst>
          </p:cNvPr>
          <p:cNvSpPr/>
          <p:nvPr/>
        </p:nvSpPr>
        <p:spPr>
          <a:xfrm>
            <a:off x="5724942"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D259342D-EF31-D845-859B-50C755302836}"/>
              </a:ext>
            </a:extLst>
          </p:cNvPr>
          <p:cNvSpPr/>
          <p:nvPr/>
        </p:nvSpPr>
        <p:spPr>
          <a:xfrm>
            <a:off x="5227985"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44D4A014-16DF-6742-9F84-BAA3D6345465}"/>
              </a:ext>
            </a:extLst>
          </p:cNvPr>
          <p:cNvSpPr/>
          <p:nvPr/>
        </p:nvSpPr>
        <p:spPr>
          <a:xfrm>
            <a:off x="5724942"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6B69753-E4C5-0949-9E4F-7DB27F98817F}"/>
              </a:ext>
            </a:extLst>
          </p:cNvPr>
          <p:cNvSpPr/>
          <p:nvPr/>
        </p:nvSpPr>
        <p:spPr>
          <a:xfrm>
            <a:off x="6221899" y="675861"/>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D40E7DB4-2D2D-E34C-8AD4-5B5C37A95083}"/>
              </a:ext>
            </a:extLst>
          </p:cNvPr>
          <p:cNvSpPr/>
          <p:nvPr/>
        </p:nvSpPr>
        <p:spPr>
          <a:xfrm>
            <a:off x="6732108" y="675861"/>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DA442ABA-B8C6-874B-AD7A-6163EBF174CE}"/>
              </a:ext>
            </a:extLst>
          </p:cNvPr>
          <p:cNvSpPr/>
          <p:nvPr/>
        </p:nvSpPr>
        <p:spPr>
          <a:xfrm>
            <a:off x="6235151"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436AF527-59C0-5F40-8FE6-113485D6E607}"/>
              </a:ext>
            </a:extLst>
          </p:cNvPr>
          <p:cNvSpPr/>
          <p:nvPr/>
        </p:nvSpPr>
        <p:spPr>
          <a:xfrm>
            <a:off x="6732108"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F3ABC60A-48DE-E442-A86F-BFC2D7D65A05}"/>
              </a:ext>
            </a:extLst>
          </p:cNvPr>
          <p:cNvSpPr/>
          <p:nvPr/>
        </p:nvSpPr>
        <p:spPr>
          <a:xfrm>
            <a:off x="5214733"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D5A44FC-A0FE-434C-BCC9-B1058953B1A3}"/>
              </a:ext>
            </a:extLst>
          </p:cNvPr>
          <p:cNvSpPr/>
          <p:nvPr/>
        </p:nvSpPr>
        <p:spPr>
          <a:xfrm>
            <a:off x="5724942"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38699B90-2DD6-E844-897C-40AFF9E5BAF0}"/>
              </a:ext>
            </a:extLst>
          </p:cNvPr>
          <p:cNvSpPr/>
          <p:nvPr/>
        </p:nvSpPr>
        <p:spPr>
          <a:xfrm>
            <a:off x="5227985"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ABEC75F6-F71A-304A-8DE8-A24EC6F9EC66}"/>
              </a:ext>
            </a:extLst>
          </p:cNvPr>
          <p:cNvSpPr/>
          <p:nvPr/>
        </p:nvSpPr>
        <p:spPr>
          <a:xfrm>
            <a:off x="5724942"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76EE3541-0157-0142-AF5D-70E42550008C}"/>
              </a:ext>
            </a:extLst>
          </p:cNvPr>
          <p:cNvSpPr/>
          <p:nvPr/>
        </p:nvSpPr>
        <p:spPr>
          <a:xfrm>
            <a:off x="6221899"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D859B0A0-852F-6D4B-B2A5-0DCF31A1507F}"/>
              </a:ext>
            </a:extLst>
          </p:cNvPr>
          <p:cNvSpPr/>
          <p:nvPr/>
        </p:nvSpPr>
        <p:spPr>
          <a:xfrm>
            <a:off x="6732108"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9D243103-41A2-7D48-ABBE-8C3097205B63}"/>
              </a:ext>
            </a:extLst>
          </p:cNvPr>
          <p:cNvSpPr/>
          <p:nvPr/>
        </p:nvSpPr>
        <p:spPr>
          <a:xfrm>
            <a:off x="6235151"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CA912DDA-3646-C443-89F1-4F83F676F902}"/>
              </a:ext>
            </a:extLst>
          </p:cNvPr>
          <p:cNvSpPr/>
          <p:nvPr/>
        </p:nvSpPr>
        <p:spPr>
          <a:xfrm>
            <a:off x="6732108" y="2087220"/>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68CE6BA2-0631-E14F-8A0B-A6C071F198D4}"/>
              </a:ext>
            </a:extLst>
          </p:cNvPr>
          <p:cNvSpPr/>
          <p:nvPr/>
        </p:nvSpPr>
        <p:spPr>
          <a:xfrm>
            <a:off x="7209187"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0B0FD8CF-9E03-D44A-8D30-32AF0A578F9E}"/>
              </a:ext>
            </a:extLst>
          </p:cNvPr>
          <p:cNvSpPr/>
          <p:nvPr/>
        </p:nvSpPr>
        <p:spPr>
          <a:xfrm>
            <a:off x="7719396"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A95D4705-0469-0D46-997C-77BD3676356D}"/>
              </a:ext>
            </a:extLst>
          </p:cNvPr>
          <p:cNvSpPr/>
          <p:nvPr/>
        </p:nvSpPr>
        <p:spPr>
          <a:xfrm>
            <a:off x="7222439"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DD01DAF1-15B7-0544-A000-DC6CB25B0E77}"/>
              </a:ext>
            </a:extLst>
          </p:cNvPr>
          <p:cNvSpPr/>
          <p:nvPr/>
        </p:nvSpPr>
        <p:spPr>
          <a:xfrm>
            <a:off x="7719396" y="1146314"/>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43DC7157-D32E-1D41-9E04-D693379D574D}"/>
              </a:ext>
            </a:extLst>
          </p:cNvPr>
          <p:cNvSpPr/>
          <p:nvPr/>
        </p:nvSpPr>
        <p:spPr>
          <a:xfrm>
            <a:off x="8216353"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618B48B7-5737-5C45-B0A6-8225EE43AB38}"/>
              </a:ext>
            </a:extLst>
          </p:cNvPr>
          <p:cNvSpPr/>
          <p:nvPr/>
        </p:nvSpPr>
        <p:spPr>
          <a:xfrm>
            <a:off x="8726562" y="675861"/>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45A52B9D-BF5C-8341-8DE4-86AA5CC65597}"/>
              </a:ext>
            </a:extLst>
          </p:cNvPr>
          <p:cNvSpPr/>
          <p:nvPr/>
        </p:nvSpPr>
        <p:spPr>
          <a:xfrm>
            <a:off x="8229605"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3F2761FB-842E-5C4B-8BEF-F8E07C174842}"/>
              </a:ext>
            </a:extLst>
          </p:cNvPr>
          <p:cNvSpPr/>
          <p:nvPr/>
        </p:nvSpPr>
        <p:spPr>
          <a:xfrm>
            <a:off x="8726562"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4480AAA4-C9A2-0E40-A821-380B7F9426F3}"/>
              </a:ext>
            </a:extLst>
          </p:cNvPr>
          <p:cNvSpPr/>
          <p:nvPr/>
        </p:nvSpPr>
        <p:spPr>
          <a:xfrm>
            <a:off x="7209187" y="1616767"/>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5CB412FF-A08E-F442-8D46-B3A89E84B37E}"/>
              </a:ext>
            </a:extLst>
          </p:cNvPr>
          <p:cNvSpPr/>
          <p:nvPr/>
        </p:nvSpPr>
        <p:spPr>
          <a:xfrm>
            <a:off x="7719396"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146C7195-7F69-9845-82D9-D7F263EF95AC}"/>
              </a:ext>
            </a:extLst>
          </p:cNvPr>
          <p:cNvSpPr/>
          <p:nvPr/>
        </p:nvSpPr>
        <p:spPr>
          <a:xfrm>
            <a:off x="7222439"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DDA2BA3E-8933-BD49-9446-235F24B29BC9}"/>
              </a:ext>
            </a:extLst>
          </p:cNvPr>
          <p:cNvSpPr/>
          <p:nvPr/>
        </p:nvSpPr>
        <p:spPr>
          <a:xfrm>
            <a:off x="7719396"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6FB9B89D-1F77-E74D-AE02-F6582A4230B7}"/>
              </a:ext>
            </a:extLst>
          </p:cNvPr>
          <p:cNvSpPr/>
          <p:nvPr/>
        </p:nvSpPr>
        <p:spPr>
          <a:xfrm>
            <a:off x="8216353"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C4C2EB0-86ED-C149-842B-227D0938014B}"/>
              </a:ext>
            </a:extLst>
          </p:cNvPr>
          <p:cNvSpPr/>
          <p:nvPr/>
        </p:nvSpPr>
        <p:spPr>
          <a:xfrm>
            <a:off x="8726562"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C5A9B0C-6D72-D94E-99B1-9592F00215DC}"/>
              </a:ext>
            </a:extLst>
          </p:cNvPr>
          <p:cNvSpPr/>
          <p:nvPr/>
        </p:nvSpPr>
        <p:spPr>
          <a:xfrm>
            <a:off x="8229605"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4508BD1-A87A-3040-9D49-1469ADABA31D}"/>
              </a:ext>
            </a:extLst>
          </p:cNvPr>
          <p:cNvSpPr/>
          <p:nvPr/>
        </p:nvSpPr>
        <p:spPr>
          <a:xfrm>
            <a:off x="8726562"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6A5C0E6D-3BDF-4E45-87E9-E992F09EC5EC}"/>
              </a:ext>
            </a:extLst>
          </p:cNvPr>
          <p:cNvSpPr/>
          <p:nvPr/>
        </p:nvSpPr>
        <p:spPr>
          <a:xfrm>
            <a:off x="5214733"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8AE396FB-8296-0A45-B4F9-9E4D1923D5FE}"/>
              </a:ext>
            </a:extLst>
          </p:cNvPr>
          <p:cNvSpPr/>
          <p:nvPr/>
        </p:nvSpPr>
        <p:spPr>
          <a:xfrm>
            <a:off x="572494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5FE7942A-6925-0E44-94B1-7E04E0FF4E82}"/>
              </a:ext>
            </a:extLst>
          </p:cNvPr>
          <p:cNvSpPr/>
          <p:nvPr/>
        </p:nvSpPr>
        <p:spPr>
          <a:xfrm>
            <a:off x="5227985"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ADC4C01D-84C6-804E-8928-68E53187663E}"/>
              </a:ext>
            </a:extLst>
          </p:cNvPr>
          <p:cNvSpPr/>
          <p:nvPr/>
        </p:nvSpPr>
        <p:spPr>
          <a:xfrm>
            <a:off x="572494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5BB5100E-7D6E-2C40-B19C-763E2C4DE593}"/>
              </a:ext>
            </a:extLst>
          </p:cNvPr>
          <p:cNvSpPr/>
          <p:nvPr/>
        </p:nvSpPr>
        <p:spPr>
          <a:xfrm>
            <a:off x="622189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9DEF72C-299B-254D-8F93-330B9DA5C98C}"/>
              </a:ext>
            </a:extLst>
          </p:cNvPr>
          <p:cNvSpPr/>
          <p:nvPr/>
        </p:nvSpPr>
        <p:spPr>
          <a:xfrm>
            <a:off x="673210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E78031E6-D644-2E42-A1F3-4B75D6AF2F9A}"/>
              </a:ext>
            </a:extLst>
          </p:cNvPr>
          <p:cNvSpPr/>
          <p:nvPr/>
        </p:nvSpPr>
        <p:spPr>
          <a:xfrm>
            <a:off x="6235151"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8CC5A699-13EA-1D43-B2E7-36B3CA3C443A}"/>
              </a:ext>
            </a:extLst>
          </p:cNvPr>
          <p:cNvSpPr/>
          <p:nvPr/>
        </p:nvSpPr>
        <p:spPr>
          <a:xfrm>
            <a:off x="673210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9935E693-08E7-C64E-AF38-2CDA48443127}"/>
              </a:ext>
            </a:extLst>
          </p:cNvPr>
          <p:cNvSpPr/>
          <p:nvPr/>
        </p:nvSpPr>
        <p:spPr>
          <a:xfrm>
            <a:off x="5214733"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76CE35EF-CFB9-FC46-9269-D0038B50582D}"/>
              </a:ext>
            </a:extLst>
          </p:cNvPr>
          <p:cNvSpPr/>
          <p:nvPr/>
        </p:nvSpPr>
        <p:spPr>
          <a:xfrm>
            <a:off x="572494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66B3F048-2EEC-3948-B4F8-FC1E28491D11}"/>
              </a:ext>
            </a:extLst>
          </p:cNvPr>
          <p:cNvSpPr/>
          <p:nvPr/>
        </p:nvSpPr>
        <p:spPr>
          <a:xfrm>
            <a:off x="5227985"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EAA7865F-E3E0-2749-991D-2FCB63A4525C}"/>
              </a:ext>
            </a:extLst>
          </p:cNvPr>
          <p:cNvSpPr/>
          <p:nvPr/>
        </p:nvSpPr>
        <p:spPr>
          <a:xfrm>
            <a:off x="5724942" y="3969032"/>
            <a:ext cx="304800" cy="291548"/>
          </a:xfrm>
          <a:prstGeom prst="ellipse">
            <a:avLst/>
          </a:prstGeom>
          <a:pattFill prst="solidDmnd">
            <a:fgClr>
              <a:schemeClr val="accent2"/>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16FF958-4626-5B46-9999-9F3AF555795F}"/>
              </a:ext>
            </a:extLst>
          </p:cNvPr>
          <p:cNvSpPr/>
          <p:nvPr/>
        </p:nvSpPr>
        <p:spPr>
          <a:xfrm>
            <a:off x="622189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8F6FCCB3-1A53-EC4A-8A89-B33C17BFE65D}"/>
              </a:ext>
            </a:extLst>
          </p:cNvPr>
          <p:cNvSpPr/>
          <p:nvPr/>
        </p:nvSpPr>
        <p:spPr>
          <a:xfrm>
            <a:off x="673210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0AE786C7-4BD3-8341-9ACD-48BE5545284C}"/>
              </a:ext>
            </a:extLst>
          </p:cNvPr>
          <p:cNvSpPr/>
          <p:nvPr/>
        </p:nvSpPr>
        <p:spPr>
          <a:xfrm>
            <a:off x="6235151" y="3969032"/>
            <a:ext cx="304800" cy="291548"/>
          </a:xfrm>
          <a:prstGeom prst="ellipse">
            <a:avLst/>
          </a:prstGeom>
          <a:pattFill prst="pct90">
            <a:fgClr>
              <a:schemeClr val="accent1"/>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515D7012-D9FC-2D4E-9012-BD0B38BC1F9D}"/>
              </a:ext>
            </a:extLst>
          </p:cNvPr>
          <p:cNvSpPr/>
          <p:nvPr/>
        </p:nvSpPr>
        <p:spPr>
          <a:xfrm>
            <a:off x="673210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82B24B0E-903F-2548-BFF2-76F0DC07BB19}"/>
              </a:ext>
            </a:extLst>
          </p:cNvPr>
          <p:cNvSpPr/>
          <p:nvPr/>
        </p:nvSpPr>
        <p:spPr>
          <a:xfrm>
            <a:off x="722243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BB37CEF0-A61D-B64D-8275-992FA9E532DD}"/>
              </a:ext>
            </a:extLst>
          </p:cNvPr>
          <p:cNvSpPr/>
          <p:nvPr/>
        </p:nvSpPr>
        <p:spPr>
          <a:xfrm>
            <a:off x="773264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45E032-4A36-9743-A283-679A3626B24E}"/>
              </a:ext>
            </a:extLst>
          </p:cNvPr>
          <p:cNvSpPr/>
          <p:nvPr/>
        </p:nvSpPr>
        <p:spPr>
          <a:xfrm>
            <a:off x="7235691"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4F412AB0-0FC2-E544-A864-9CAA91679029}"/>
              </a:ext>
            </a:extLst>
          </p:cNvPr>
          <p:cNvSpPr/>
          <p:nvPr/>
        </p:nvSpPr>
        <p:spPr>
          <a:xfrm>
            <a:off x="773264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FE7D6759-CF66-BF48-8D85-D2B2ADC2B990}"/>
              </a:ext>
            </a:extLst>
          </p:cNvPr>
          <p:cNvSpPr/>
          <p:nvPr/>
        </p:nvSpPr>
        <p:spPr>
          <a:xfrm>
            <a:off x="8229605" y="2557673"/>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4DCFC15D-2580-7848-A786-3941FF77D069}"/>
              </a:ext>
            </a:extLst>
          </p:cNvPr>
          <p:cNvSpPr/>
          <p:nvPr/>
        </p:nvSpPr>
        <p:spPr>
          <a:xfrm>
            <a:off x="8739814"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1D203C72-A584-1746-BDA6-E2300A89BEB8}"/>
              </a:ext>
            </a:extLst>
          </p:cNvPr>
          <p:cNvSpPr/>
          <p:nvPr/>
        </p:nvSpPr>
        <p:spPr>
          <a:xfrm>
            <a:off x="8242857"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34215D57-B82A-354C-BCA8-8D19E36FB5DB}"/>
              </a:ext>
            </a:extLst>
          </p:cNvPr>
          <p:cNvSpPr/>
          <p:nvPr/>
        </p:nvSpPr>
        <p:spPr>
          <a:xfrm>
            <a:off x="8739814"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41A76BB7-6AB3-294A-B61A-190407E32B29}"/>
              </a:ext>
            </a:extLst>
          </p:cNvPr>
          <p:cNvSpPr/>
          <p:nvPr/>
        </p:nvSpPr>
        <p:spPr>
          <a:xfrm>
            <a:off x="722243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5FDF61D0-DEC0-974A-95A4-649B92CC8078}"/>
              </a:ext>
            </a:extLst>
          </p:cNvPr>
          <p:cNvSpPr/>
          <p:nvPr/>
        </p:nvSpPr>
        <p:spPr>
          <a:xfrm>
            <a:off x="773264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3506F3D8-7F36-E149-B9A7-95156A667B67}"/>
              </a:ext>
            </a:extLst>
          </p:cNvPr>
          <p:cNvSpPr/>
          <p:nvPr/>
        </p:nvSpPr>
        <p:spPr>
          <a:xfrm>
            <a:off x="723569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7A1D1BD0-ECA5-564E-81A6-B1178CB1BAB9}"/>
              </a:ext>
            </a:extLst>
          </p:cNvPr>
          <p:cNvSpPr/>
          <p:nvPr/>
        </p:nvSpPr>
        <p:spPr>
          <a:xfrm>
            <a:off x="773264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8CBD7745-8557-4849-ADE6-48C16779E7D0}"/>
              </a:ext>
            </a:extLst>
          </p:cNvPr>
          <p:cNvSpPr/>
          <p:nvPr/>
        </p:nvSpPr>
        <p:spPr>
          <a:xfrm>
            <a:off x="8229605"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A920FF7D-DD6E-D24F-9316-D0B953E9DBA7}"/>
              </a:ext>
            </a:extLst>
          </p:cNvPr>
          <p:cNvSpPr/>
          <p:nvPr/>
        </p:nvSpPr>
        <p:spPr>
          <a:xfrm>
            <a:off x="8739814"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2B88D314-FD4D-7949-9FA3-22C8A5B7A38C}"/>
              </a:ext>
            </a:extLst>
          </p:cNvPr>
          <p:cNvSpPr/>
          <p:nvPr/>
        </p:nvSpPr>
        <p:spPr>
          <a:xfrm>
            <a:off x="8242857"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BC4DCF2B-36A6-5143-8725-C7DC7231E65C}"/>
              </a:ext>
            </a:extLst>
          </p:cNvPr>
          <p:cNvSpPr/>
          <p:nvPr/>
        </p:nvSpPr>
        <p:spPr>
          <a:xfrm>
            <a:off x="8739814"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D93C8CB3-B808-EE40-85BB-86D7128DFF04}"/>
              </a:ext>
            </a:extLst>
          </p:cNvPr>
          <p:cNvSpPr/>
          <p:nvPr/>
        </p:nvSpPr>
        <p:spPr>
          <a:xfrm>
            <a:off x="1205947"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3F6ED73C-1011-DA4E-B2F0-31D2324EB58D}"/>
              </a:ext>
            </a:extLst>
          </p:cNvPr>
          <p:cNvSpPr/>
          <p:nvPr/>
        </p:nvSpPr>
        <p:spPr>
          <a:xfrm>
            <a:off x="1716156"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3BD32B0F-88CC-FD4E-8347-EDDEC334D55E}"/>
              </a:ext>
            </a:extLst>
          </p:cNvPr>
          <p:cNvSpPr/>
          <p:nvPr/>
        </p:nvSpPr>
        <p:spPr>
          <a:xfrm>
            <a:off x="221311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9079C2D1-D39B-7A41-B13B-3A2A5FB98507}"/>
              </a:ext>
            </a:extLst>
          </p:cNvPr>
          <p:cNvSpPr/>
          <p:nvPr/>
        </p:nvSpPr>
        <p:spPr>
          <a:xfrm>
            <a:off x="272332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AB4A3748-103D-6F47-953C-A413858FB3D1}"/>
              </a:ext>
            </a:extLst>
          </p:cNvPr>
          <p:cNvSpPr/>
          <p:nvPr/>
        </p:nvSpPr>
        <p:spPr>
          <a:xfrm>
            <a:off x="1716156"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8EF41714-62C8-8548-9ED7-0D3BF3CDDAC8}"/>
              </a:ext>
            </a:extLst>
          </p:cNvPr>
          <p:cNvSpPr/>
          <p:nvPr/>
        </p:nvSpPr>
        <p:spPr>
          <a:xfrm>
            <a:off x="2723322"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D830DEF2-68BC-0940-86E7-0858FDE60DE0}"/>
              </a:ext>
            </a:extLst>
          </p:cNvPr>
          <p:cNvSpPr/>
          <p:nvPr/>
        </p:nvSpPr>
        <p:spPr>
          <a:xfrm>
            <a:off x="321365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45F79D46-0F9D-9E46-99AB-770EC017160B}"/>
              </a:ext>
            </a:extLst>
          </p:cNvPr>
          <p:cNvSpPr/>
          <p:nvPr/>
        </p:nvSpPr>
        <p:spPr>
          <a:xfrm>
            <a:off x="372386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59B5B070-E19D-C640-89BB-18651135D336}"/>
              </a:ext>
            </a:extLst>
          </p:cNvPr>
          <p:cNvSpPr/>
          <p:nvPr/>
        </p:nvSpPr>
        <p:spPr>
          <a:xfrm>
            <a:off x="4220819"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C8A07CC6-8908-F24B-ADE9-E4E42616D78A}"/>
              </a:ext>
            </a:extLst>
          </p:cNvPr>
          <p:cNvSpPr/>
          <p:nvPr/>
        </p:nvSpPr>
        <p:spPr>
          <a:xfrm>
            <a:off x="4731028"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3D1B004F-A630-2548-990D-41D68E3643C8}"/>
              </a:ext>
            </a:extLst>
          </p:cNvPr>
          <p:cNvSpPr/>
          <p:nvPr/>
        </p:nvSpPr>
        <p:spPr>
          <a:xfrm>
            <a:off x="322690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412489B1-811C-4E44-8348-55AE9A9987E8}"/>
              </a:ext>
            </a:extLst>
          </p:cNvPr>
          <p:cNvSpPr/>
          <p:nvPr/>
        </p:nvSpPr>
        <p:spPr>
          <a:xfrm>
            <a:off x="4234071"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8AFDCDB6-7044-864A-A549-00EA0DCACEC7}"/>
              </a:ext>
            </a:extLst>
          </p:cNvPr>
          <p:cNvSpPr/>
          <p:nvPr/>
        </p:nvSpPr>
        <p:spPr>
          <a:xfrm>
            <a:off x="5214733"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196FBC40-F0ED-1D49-853C-4389601AD568}"/>
              </a:ext>
            </a:extLst>
          </p:cNvPr>
          <p:cNvSpPr/>
          <p:nvPr/>
        </p:nvSpPr>
        <p:spPr>
          <a:xfrm>
            <a:off x="572494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CD5BA72A-5715-F143-8592-88A22E063894}"/>
              </a:ext>
            </a:extLst>
          </p:cNvPr>
          <p:cNvSpPr/>
          <p:nvPr/>
        </p:nvSpPr>
        <p:spPr>
          <a:xfrm>
            <a:off x="622189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1FF05E12-075E-0F4B-9438-C66C0B54B8F9}"/>
              </a:ext>
            </a:extLst>
          </p:cNvPr>
          <p:cNvSpPr/>
          <p:nvPr/>
        </p:nvSpPr>
        <p:spPr>
          <a:xfrm>
            <a:off x="673210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D5295C5F-27D0-B642-884D-BF38883DA4EA}"/>
              </a:ext>
            </a:extLst>
          </p:cNvPr>
          <p:cNvSpPr/>
          <p:nvPr/>
        </p:nvSpPr>
        <p:spPr>
          <a:xfrm>
            <a:off x="5227985"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DEA170BA-75CC-7049-B319-C2387CA26A98}"/>
              </a:ext>
            </a:extLst>
          </p:cNvPr>
          <p:cNvSpPr/>
          <p:nvPr/>
        </p:nvSpPr>
        <p:spPr>
          <a:xfrm>
            <a:off x="572494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2D0CF834-F89B-AF47-96BB-36B74A842120}"/>
              </a:ext>
            </a:extLst>
          </p:cNvPr>
          <p:cNvSpPr/>
          <p:nvPr/>
        </p:nvSpPr>
        <p:spPr>
          <a:xfrm>
            <a:off x="673210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AF877346-0A56-C749-8907-D9CA6537CE20}"/>
              </a:ext>
            </a:extLst>
          </p:cNvPr>
          <p:cNvSpPr/>
          <p:nvPr/>
        </p:nvSpPr>
        <p:spPr>
          <a:xfrm>
            <a:off x="722243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BE008612-169F-2143-A98C-D62220CD027E}"/>
              </a:ext>
            </a:extLst>
          </p:cNvPr>
          <p:cNvSpPr/>
          <p:nvPr/>
        </p:nvSpPr>
        <p:spPr>
          <a:xfrm>
            <a:off x="773264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22036B33-510C-B845-BCF4-6DDEE7DE6F26}"/>
              </a:ext>
            </a:extLst>
          </p:cNvPr>
          <p:cNvSpPr/>
          <p:nvPr/>
        </p:nvSpPr>
        <p:spPr>
          <a:xfrm>
            <a:off x="8229605" y="446599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F34B537D-1CD7-E840-9538-92F386CEC159}"/>
              </a:ext>
            </a:extLst>
          </p:cNvPr>
          <p:cNvSpPr/>
          <p:nvPr/>
        </p:nvSpPr>
        <p:spPr>
          <a:xfrm>
            <a:off x="8739814"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327349D4-AC38-BE45-BFA8-17CC772142F3}"/>
              </a:ext>
            </a:extLst>
          </p:cNvPr>
          <p:cNvSpPr/>
          <p:nvPr/>
        </p:nvSpPr>
        <p:spPr>
          <a:xfrm>
            <a:off x="773264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DCF45B97-B8A0-384F-A65B-F2431739E271}"/>
              </a:ext>
            </a:extLst>
          </p:cNvPr>
          <p:cNvSpPr/>
          <p:nvPr/>
        </p:nvSpPr>
        <p:spPr>
          <a:xfrm>
            <a:off x="8242857" y="5877355"/>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735F7E66-3F83-7742-AF7B-F37E7F73898C}"/>
              </a:ext>
            </a:extLst>
          </p:cNvPr>
          <p:cNvSpPr/>
          <p:nvPr/>
        </p:nvSpPr>
        <p:spPr>
          <a:xfrm>
            <a:off x="9216899"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id="{CA8D300A-108F-F746-A769-F323B5C3050D}"/>
              </a:ext>
            </a:extLst>
          </p:cNvPr>
          <p:cNvSpPr/>
          <p:nvPr/>
        </p:nvSpPr>
        <p:spPr>
          <a:xfrm>
            <a:off x="9727108"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id="{FB60986E-5D94-0541-927D-1217E20C2436}"/>
              </a:ext>
            </a:extLst>
          </p:cNvPr>
          <p:cNvSpPr/>
          <p:nvPr/>
        </p:nvSpPr>
        <p:spPr>
          <a:xfrm>
            <a:off x="9230151"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id="{56B8EC0C-24E4-554C-83EF-BF9D774C2208}"/>
              </a:ext>
            </a:extLst>
          </p:cNvPr>
          <p:cNvSpPr/>
          <p:nvPr/>
        </p:nvSpPr>
        <p:spPr>
          <a:xfrm>
            <a:off x="9727108" y="1146314"/>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id="{8458C3E1-D790-5F48-A760-230C37534743}"/>
              </a:ext>
            </a:extLst>
          </p:cNvPr>
          <p:cNvSpPr/>
          <p:nvPr/>
        </p:nvSpPr>
        <p:spPr>
          <a:xfrm>
            <a:off x="10224065"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id="{1CDD3D20-A661-E449-B28C-4113C934B1DD}"/>
              </a:ext>
            </a:extLst>
          </p:cNvPr>
          <p:cNvSpPr/>
          <p:nvPr/>
        </p:nvSpPr>
        <p:spPr>
          <a:xfrm>
            <a:off x="10734274"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id="{679FC79B-BA03-874F-A9B0-D7936D1E2EC5}"/>
              </a:ext>
            </a:extLst>
          </p:cNvPr>
          <p:cNvSpPr/>
          <p:nvPr/>
        </p:nvSpPr>
        <p:spPr>
          <a:xfrm>
            <a:off x="10237317"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id="{B447AF49-1314-9D43-9950-355925169891}"/>
              </a:ext>
            </a:extLst>
          </p:cNvPr>
          <p:cNvSpPr/>
          <p:nvPr/>
        </p:nvSpPr>
        <p:spPr>
          <a:xfrm>
            <a:off x="10734274" y="1146314"/>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id="{77E54F20-ACB7-2A43-87B7-2636D7321C37}"/>
              </a:ext>
            </a:extLst>
          </p:cNvPr>
          <p:cNvSpPr/>
          <p:nvPr/>
        </p:nvSpPr>
        <p:spPr>
          <a:xfrm>
            <a:off x="9216899"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id="{6AF9D322-BE62-F440-969B-5712054B95BA}"/>
              </a:ext>
            </a:extLst>
          </p:cNvPr>
          <p:cNvSpPr/>
          <p:nvPr/>
        </p:nvSpPr>
        <p:spPr>
          <a:xfrm>
            <a:off x="9727108"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id="{74E88B03-9ECF-5C4D-9794-61169BAE2FBA}"/>
              </a:ext>
            </a:extLst>
          </p:cNvPr>
          <p:cNvSpPr/>
          <p:nvPr/>
        </p:nvSpPr>
        <p:spPr>
          <a:xfrm>
            <a:off x="9230151" y="2087220"/>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id="{8C496B9C-46C3-784D-B7BC-F61CE72112D2}"/>
              </a:ext>
            </a:extLst>
          </p:cNvPr>
          <p:cNvSpPr/>
          <p:nvPr/>
        </p:nvSpPr>
        <p:spPr>
          <a:xfrm>
            <a:off x="9727108" y="2087220"/>
            <a:ext cx="304800" cy="291548"/>
          </a:xfrm>
          <a:prstGeom prst="ellipse">
            <a:avLst/>
          </a:prstGeom>
          <a:solidFill>
            <a:schemeClr val="tx1">
              <a:lumMod val="50000"/>
              <a:lumOff val="50000"/>
            </a:schemeClr>
          </a:solid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id="{9090A3E3-096B-4D4A-A310-338BE11C07FF}"/>
              </a:ext>
            </a:extLst>
          </p:cNvPr>
          <p:cNvSpPr/>
          <p:nvPr/>
        </p:nvSpPr>
        <p:spPr>
          <a:xfrm>
            <a:off x="10224065"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id="{4A86FE6D-1EA4-0148-8505-A11F0139F7D6}"/>
              </a:ext>
            </a:extLst>
          </p:cNvPr>
          <p:cNvSpPr/>
          <p:nvPr/>
        </p:nvSpPr>
        <p:spPr>
          <a:xfrm>
            <a:off x="10734274"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id="{AD7711F5-758F-C549-A38D-4FF057D90E07}"/>
              </a:ext>
            </a:extLst>
          </p:cNvPr>
          <p:cNvSpPr/>
          <p:nvPr/>
        </p:nvSpPr>
        <p:spPr>
          <a:xfrm>
            <a:off x="10237317"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id="{D6B065F5-D0EF-894D-902B-C7673DEB1DFC}"/>
              </a:ext>
            </a:extLst>
          </p:cNvPr>
          <p:cNvSpPr/>
          <p:nvPr/>
        </p:nvSpPr>
        <p:spPr>
          <a:xfrm>
            <a:off x="10734274"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74B917FD-74F6-AD47-AA55-9E6CA31836D2}"/>
              </a:ext>
            </a:extLst>
          </p:cNvPr>
          <p:cNvSpPr/>
          <p:nvPr/>
        </p:nvSpPr>
        <p:spPr>
          <a:xfrm>
            <a:off x="9230151"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6842267F-F717-E04C-83B8-230C02988341}"/>
              </a:ext>
            </a:extLst>
          </p:cNvPr>
          <p:cNvSpPr/>
          <p:nvPr/>
        </p:nvSpPr>
        <p:spPr>
          <a:xfrm>
            <a:off x="9740360"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29515A9D-E59B-1C4E-8086-8F1F58843ED2}"/>
              </a:ext>
            </a:extLst>
          </p:cNvPr>
          <p:cNvSpPr/>
          <p:nvPr/>
        </p:nvSpPr>
        <p:spPr>
          <a:xfrm>
            <a:off x="9243403"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D4B9E682-E0BF-DC40-AA29-B95DF0EF448E}"/>
              </a:ext>
            </a:extLst>
          </p:cNvPr>
          <p:cNvSpPr/>
          <p:nvPr/>
        </p:nvSpPr>
        <p:spPr>
          <a:xfrm>
            <a:off x="9740360"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EB5CFBB5-6E85-0D48-9D37-B3870121B499}"/>
              </a:ext>
            </a:extLst>
          </p:cNvPr>
          <p:cNvSpPr/>
          <p:nvPr/>
        </p:nvSpPr>
        <p:spPr>
          <a:xfrm>
            <a:off x="10237317"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11C574F0-3DA9-FC45-B042-64E21E33D424}"/>
              </a:ext>
            </a:extLst>
          </p:cNvPr>
          <p:cNvSpPr/>
          <p:nvPr/>
        </p:nvSpPr>
        <p:spPr>
          <a:xfrm>
            <a:off x="10747526"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BAB8FD1C-1AFE-6C4A-8E4A-951C64EDA7E9}"/>
              </a:ext>
            </a:extLst>
          </p:cNvPr>
          <p:cNvSpPr/>
          <p:nvPr/>
        </p:nvSpPr>
        <p:spPr>
          <a:xfrm>
            <a:off x="10250569"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a:extLst>
              <a:ext uri="{FF2B5EF4-FFF2-40B4-BE49-F238E27FC236}">
                <a16:creationId xmlns:a16="http://schemas.microsoft.com/office/drawing/2014/main" id="{00943622-6D23-1A49-8AE4-56F852C6CECE}"/>
              </a:ext>
            </a:extLst>
          </p:cNvPr>
          <p:cNvSpPr/>
          <p:nvPr/>
        </p:nvSpPr>
        <p:spPr>
          <a:xfrm>
            <a:off x="10747526"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a:extLst>
              <a:ext uri="{FF2B5EF4-FFF2-40B4-BE49-F238E27FC236}">
                <a16:creationId xmlns:a16="http://schemas.microsoft.com/office/drawing/2014/main" id="{379E4C28-3827-4B4C-B9F1-F1541C96EF20}"/>
              </a:ext>
            </a:extLst>
          </p:cNvPr>
          <p:cNvSpPr/>
          <p:nvPr/>
        </p:nvSpPr>
        <p:spPr>
          <a:xfrm>
            <a:off x="9230151" y="3498579"/>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5A5F3855-C64A-D645-BB66-BBE7B695A0BC}"/>
              </a:ext>
            </a:extLst>
          </p:cNvPr>
          <p:cNvSpPr/>
          <p:nvPr/>
        </p:nvSpPr>
        <p:spPr>
          <a:xfrm>
            <a:off x="9740360"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CD9BABE9-AA0F-C043-A3D1-2DBDC7DDFEB1}"/>
              </a:ext>
            </a:extLst>
          </p:cNvPr>
          <p:cNvSpPr/>
          <p:nvPr/>
        </p:nvSpPr>
        <p:spPr>
          <a:xfrm>
            <a:off x="9243403" y="3969032"/>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308A50CC-F102-D84A-B530-BA312D9D2F27}"/>
              </a:ext>
            </a:extLst>
          </p:cNvPr>
          <p:cNvSpPr/>
          <p:nvPr/>
        </p:nvSpPr>
        <p:spPr>
          <a:xfrm>
            <a:off x="9740360"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3C4412D4-67BD-ED47-B834-23906F99B31F}"/>
              </a:ext>
            </a:extLst>
          </p:cNvPr>
          <p:cNvSpPr/>
          <p:nvPr/>
        </p:nvSpPr>
        <p:spPr>
          <a:xfrm>
            <a:off x="10237317"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C7F43333-6F85-5343-8D6C-322F23957478}"/>
              </a:ext>
            </a:extLst>
          </p:cNvPr>
          <p:cNvSpPr/>
          <p:nvPr/>
        </p:nvSpPr>
        <p:spPr>
          <a:xfrm>
            <a:off x="10747526"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D345B190-3DC5-1644-8CCE-CE923F92FCD5}"/>
              </a:ext>
            </a:extLst>
          </p:cNvPr>
          <p:cNvSpPr/>
          <p:nvPr/>
        </p:nvSpPr>
        <p:spPr>
          <a:xfrm>
            <a:off x="10250569"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1F9341D0-8083-1344-8D2B-3F35369D7261}"/>
              </a:ext>
            </a:extLst>
          </p:cNvPr>
          <p:cNvSpPr/>
          <p:nvPr/>
        </p:nvSpPr>
        <p:spPr>
          <a:xfrm>
            <a:off x="10747526"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B7FE2460-4510-F149-B209-4211FB3C1BBC}"/>
              </a:ext>
            </a:extLst>
          </p:cNvPr>
          <p:cNvSpPr/>
          <p:nvPr/>
        </p:nvSpPr>
        <p:spPr>
          <a:xfrm>
            <a:off x="9230151"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a:extLst>
              <a:ext uri="{FF2B5EF4-FFF2-40B4-BE49-F238E27FC236}">
                <a16:creationId xmlns:a16="http://schemas.microsoft.com/office/drawing/2014/main" id="{998D8BCC-3E48-8C4E-AB4F-F510CCF9B447}"/>
              </a:ext>
            </a:extLst>
          </p:cNvPr>
          <p:cNvSpPr/>
          <p:nvPr/>
        </p:nvSpPr>
        <p:spPr>
          <a:xfrm>
            <a:off x="9740360"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A5A464E6-B276-214F-A158-CB18CF0C4E07}"/>
              </a:ext>
            </a:extLst>
          </p:cNvPr>
          <p:cNvSpPr/>
          <p:nvPr/>
        </p:nvSpPr>
        <p:spPr>
          <a:xfrm>
            <a:off x="10237317"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5E920263-D539-344C-830E-019E862C3A69}"/>
              </a:ext>
            </a:extLst>
          </p:cNvPr>
          <p:cNvSpPr/>
          <p:nvPr/>
        </p:nvSpPr>
        <p:spPr>
          <a:xfrm>
            <a:off x="10747526"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a:extLst>
              <a:ext uri="{FF2B5EF4-FFF2-40B4-BE49-F238E27FC236}">
                <a16:creationId xmlns:a16="http://schemas.microsoft.com/office/drawing/2014/main" id="{D0D88AFA-31B8-DB41-958B-35CCB74A2D0A}"/>
              </a:ext>
            </a:extLst>
          </p:cNvPr>
          <p:cNvSpPr/>
          <p:nvPr/>
        </p:nvSpPr>
        <p:spPr>
          <a:xfrm>
            <a:off x="9243403"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9740360"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F3FB950E-ECA5-E94A-842F-D0A925F906D4}"/>
              </a:ext>
            </a:extLst>
          </p:cNvPr>
          <p:cNvSpPr/>
          <p:nvPr/>
        </p:nvSpPr>
        <p:spPr>
          <a:xfrm>
            <a:off x="10250569"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3D18C1EB-F76C-6147-B4FD-B639B44635BD}"/>
              </a:ext>
            </a:extLst>
          </p:cNvPr>
          <p:cNvSpPr/>
          <p:nvPr/>
        </p:nvSpPr>
        <p:spPr>
          <a:xfrm>
            <a:off x="10747526"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0ED1EC0-6F95-DB43-8522-54BBD0CCCE0E}"/>
              </a:ext>
            </a:extLst>
          </p:cNvPr>
          <p:cNvSpPr txBox="1"/>
          <p:nvPr/>
        </p:nvSpPr>
        <p:spPr>
          <a:xfrm rot="5400000">
            <a:off x="6019875" y="4802697"/>
            <a:ext cx="708848" cy="923330"/>
          </a:xfrm>
          <a:prstGeom prst="rect">
            <a:avLst/>
          </a:prstGeom>
          <a:noFill/>
        </p:spPr>
        <p:txBody>
          <a:bodyPr wrap="none" rtlCol="0">
            <a:spAutoFit/>
          </a:bodyPr>
          <a:lstStyle/>
          <a:p>
            <a:r>
              <a:rPr lang="en-US" sz="5400" dirty="0">
                <a:solidFill>
                  <a:schemeClr val="bg1"/>
                </a:solidFill>
              </a:rPr>
              <a:t>...</a:t>
            </a:r>
            <a:endParaRPr lang="en-US" dirty="0">
              <a:solidFill>
                <a:schemeClr val="bg1"/>
              </a:solidFill>
            </a:endParaRPr>
          </a:p>
        </p:txBody>
      </p:sp>
      <p:sp>
        <p:nvSpPr>
          <p:cNvPr id="203" name="Rectangle 202">
            <a:extLst>
              <a:ext uri="{FF2B5EF4-FFF2-40B4-BE49-F238E27FC236}">
                <a16:creationId xmlns:a16="http://schemas.microsoft.com/office/drawing/2014/main" id="{FA6AAAEB-449D-1F4F-AF02-F916597F9D0E}"/>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1707826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FF636117-A5EA-0342-A095-D6A23D28F2A6}"/>
              </a:ext>
            </a:extLst>
          </p:cNvPr>
          <p:cNvSpPr/>
          <p:nvPr/>
        </p:nvSpPr>
        <p:spPr>
          <a:xfrm>
            <a:off x="1205947"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5A999D6-0711-7E48-A93B-55F8928BDB2D}"/>
              </a:ext>
            </a:extLst>
          </p:cNvPr>
          <p:cNvSpPr/>
          <p:nvPr/>
        </p:nvSpPr>
        <p:spPr>
          <a:xfrm>
            <a:off x="1716156"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A221F7C-EFAA-8C49-B544-A7CFD5BC475A}"/>
              </a:ext>
            </a:extLst>
          </p:cNvPr>
          <p:cNvSpPr/>
          <p:nvPr/>
        </p:nvSpPr>
        <p:spPr>
          <a:xfrm>
            <a:off x="1219199"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CCE896E2-8CE1-0B4C-A846-38D8A0B31806}"/>
              </a:ext>
            </a:extLst>
          </p:cNvPr>
          <p:cNvSpPr/>
          <p:nvPr/>
        </p:nvSpPr>
        <p:spPr>
          <a:xfrm>
            <a:off x="1716156"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3DEF112-7D83-B946-9434-B82DB1EF5165}"/>
              </a:ext>
            </a:extLst>
          </p:cNvPr>
          <p:cNvSpPr/>
          <p:nvPr/>
        </p:nvSpPr>
        <p:spPr>
          <a:xfrm>
            <a:off x="2213113"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09589C0-0552-7B4A-926D-D422ED927CDF}"/>
              </a:ext>
            </a:extLst>
          </p:cNvPr>
          <p:cNvSpPr/>
          <p:nvPr/>
        </p:nvSpPr>
        <p:spPr>
          <a:xfrm>
            <a:off x="2723322"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FBF514-59E9-EA40-A6F8-89CD8A07D88C}"/>
              </a:ext>
            </a:extLst>
          </p:cNvPr>
          <p:cNvSpPr/>
          <p:nvPr/>
        </p:nvSpPr>
        <p:spPr>
          <a:xfrm>
            <a:off x="2226365"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B577660-593F-5544-94F7-5DA234882DE5}"/>
              </a:ext>
            </a:extLst>
          </p:cNvPr>
          <p:cNvSpPr/>
          <p:nvPr/>
        </p:nvSpPr>
        <p:spPr>
          <a:xfrm>
            <a:off x="2723322"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CD4245B-92B2-674A-B48D-4685C70DE22D}"/>
              </a:ext>
            </a:extLst>
          </p:cNvPr>
          <p:cNvSpPr/>
          <p:nvPr/>
        </p:nvSpPr>
        <p:spPr>
          <a:xfrm>
            <a:off x="1205947"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E0B823D-2669-A14E-91ED-489E26F96018}"/>
              </a:ext>
            </a:extLst>
          </p:cNvPr>
          <p:cNvSpPr/>
          <p:nvPr/>
        </p:nvSpPr>
        <p:spPr>
          <a:xfrm>
            <a:off x="1716156"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7E282A9-AA6A-674B-B920-E4C5CA2B3068}"/>
              </a:ext>
            </a:extLst>
          </p:cNvPr>
          <p:cNvSpPr/>
          <p:nvPr/>
        </p:nvSpPr>
        <p:spPr>
          <a:xfrm>
            <a:off x="1219199"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3A8C1DF-FF04-0545-B3C4-897295CF52B7}"/>
              </a:ext>
            </a:extLst>
          </p:cNvPr>
          <p:cNvSpPr/>
          <p:nvPr/>
        </p:nvSpPr>
        <p:spPr>
          <a:xfrm>
            <a:off x="1716156" y="2087220"/>
            <a:ext cx="304800" cy="291548"/>
          </a:xfrm>
          <a:prstGeom prst="ellipse">
            <a:avLst/>
          </a:prstGeom>
          <a:pattFill prst="wdUpDiag">
            <a:fgClr>
              <a:schemeClr val="accent6"/>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BA35E82-DD25-FD46-86AB-BA7F5DB04F00}"/>
              </a:ext>
            </a:extLst>
          </p:cNvPr>
          <p:cNvSpPr/>
          <p:nvPr/>
        </p:nvSpPr>
        <p:spPr>
          <a:xfrm>
            <a:off x="2213113"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834404E-4930-674A-AA01-C18636130D8D}"/>
              </a:ext>
            </a:extLst>
          </p:cNvPr>
          <p:cNvSpPr/>
          <p:nvPr/>
        </p:nvSpPr>
        <p:spPr>
          <a:xfrm>
            <a:off x="2723322"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631C667-54C2-0746-A17C-7C5C3B0307A2}"/>
              </a:ext>
            </a:extLst>
          </p:cNvPr>
          <p:cNvSpPr/>
          <p:nvPr/>
        </p:nvSpPr>
        <p:spPr>
          <a:xfrm>
            <a:off x="2226365"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AB8AF51F-EBC7-D34A-B6B4-F563F8B09559}"/>
              </a:ext>
            </a:extLst>
          </p:cNvPr>
          <p:cNvSpPr/>
          <p:nvPr/>
        </p:nvSpPr>
        <p:spPr>
          <a:xfrm>
            <a:off x="2723322" y="2087220"/>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B628D1E-A194-984D-BB2F-81192059F327}"/>
              </a:ext>
            </a:extLst>
          </p:cNvPr>
          <p:cNvSpPr/>
          <p:nvPr/>
        </p:nvSpPr>
        <p:spPr>
          <a:xfrm>
            <a:off x="3200401" y="675861"/>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9557BC21-920F-0041-8EBD-B8E31B83220A}"/>
              </a:ext>
            </a:extLst>
          </p:cNvPr>
          <p:cNvSpPr/>
          <p:nvPr/>
        </p:nvSpPr>
        <p:spPr>
          <a:xfrm>
            <a:off x="3710610"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35A2EE4F-CAB6-AD48-8782-6F5F05333E00}"/>
              </a:ext>
            </a:extLst>
          </p:cNvPr>
          <p:cNvSpPr/>
          <p:nvPr/>
        </p:nvSpPr>
        <p:spPr>
          <a:xfrm>
            <a:off x="3213653" y="1146314"/>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0D41CEA-5A76-9047-99C1-31E8A1F7F0F6}"/>
              </a:ext>
            </a:extLst>
          </p:cNvPr>
          <p:cNvSpPr/>
          <p:nvPr/>
        </p:nvSpPr>
        <p:spPr>
          <a:xfrm>
            <a:off x="3710610"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0DC26AB-0559-1148-B452-54C01A61CE89}"/>
              </a:ext>
            </a:extLst>
          </p:cNvPr>
          <p:cNvSpPr/>
          <p:nvPr/>
        </p:nvSpPr>
        <p:spPr>
          <a:xfrm>
            <a:off x="4207567"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1273182-D686-2B4F-A500-DEC9C60E85E5}"/>
              </a:ext>
            </a:extLst>
          </p:cNvPr>
          <p:cNvSpPr/>
          <p:nvPr/>
        </p:nvSpPr>
        <p:spPr>
          <a:xfrm>
            <a:off x="4717776"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006E5FC-5120-884E-8489-41638CA2F0BE}"/>
              </a:ext>
            </a:extLst>
          </p:cNvPr>
          <p:cNvSpPr/>
          <p:nvPr/>
        </p:nvSpPr>
        <p:spPr>
          <a:xfrm>
            <a:off x="4220819"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9C3451D9-9379-D141-8BB1-CEA5A7563F6A}"/>
              </a:ext>
            </a:extLst>
          </p:cNvPr>
          <p:cNvSpPr/>
          <p:nvPr/>
        </p:nvSpPr>
        <p:spPr>
          <a:xfrm>
            <a:off x="4717776"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0DD23C03-6A8D-3344-B3FE-5D263A5D1088}"/>
              </a:ext>
            </a:extLst>
          </p:cNvPr>
          <p:cNvSpPr/>
          <p:nvPr/>
        </p:nvSpPr>
        <p:spPr>
          <a:xfrm>
            <a:off x="3200401" y="1616767"/>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10EA41A-C9EA-994A-94AD-3DB9978CD925}"/>
              </a:ext>
            </a:extLst>
          </p:cNvPr>
          <p:cNvSpPr/>
          <p:nvPr/>
        </p:nvSpPr>
        <p:spPr>
          <a:xfrm>
            <a:off x="3710610"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73B5A1D-0F4F-9045-B861-FAEF18F782C1}"/>
              </a:ext>
            </a:extLst>
          </p:cNvPr>
          <p:cNvSpPr/>
          <p:nvPr/>
        </p:nvSpPr>
        <p:spPr>
          <a:xfrm>
            <a:off x="3213653" y="2087220"/>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F193B49-7487-714F-A608-6A2D364C18AF}"/>
              </a:ext>
            </a:extLst>
          </p:cNvPr>
          <p:cNvSpPr/>
          <p:nvPr/>
        </p:nvSpPr>
        <p:spPr>
          <a:xfrm>
            <a:off x="3710610"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6425960-3E27-5541-B0D8-252CC3A20D7A}"/>
              </a:ext>
            </a:extLst>
          </p:cNvPr>
          <p:cNvSpPr/>
          <p:nvPr/>
        </p:nvSpPr>
        <p:spPr>
          <a:xfrm>
            <a:off x="4207567" y="1616767"/>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FB0F94A-E8AA-0042-8ABE-C1C36CDCB486}"/>
              </a:ext>
            </a:extLst>
          </p:cNvPr>
          <p:cNvSpPr/>
          <p:nvPr/>
        </p:nvSpPr>
        <p:spPr>
          <a:xfrm>
            <a:off x="4717776"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896D96C-696B-574F-8000-15062FC8908B}"/>
              </a:ext>
            </a:extLst>
          </p:cNvPr>
          <p:cNvSpPr/>
          <p:nvPr/>
        </p:nvSpPr>
        <p:spPr>
          <a:xfrm>
            <a:off x="4220819"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0EA5239-BA18-2A46-B0B7-25646C59944A}"/>
              </a:ext>
            </a:extLst>
          </p:cNvPr>
          <p:cNvSpPr/>
          <p:nvPr/>
        </p:nvSpPr>
        <p:spPr>
          <a:xfrm>
            <a:off x="4717776"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42E55DCE-F35E-B041-B553-DFF463A28EB0}"/>
              </a:ext>
            </a:extLst>
          </p:cNvPr>
          <p:cNvSpPr/>
          <p:nvPr/>
        </p:nvSpPr>
        <p:spPr>
          <a:xfrm>
            <a:off x="1205947"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FA7743F5-3D70-0F40-ACEC-FA8E20CAC928}"/>
              </a:ext>
            </a:extLst>
          </p:cNvPr>
          <p:cNvSpPr/>
          <p:nvPr/>
        </p:nvSpPr>
        <p:spPr>
          <a:xfrm>
            <a:off x="1716156"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02E6BAC6-1D5F-2C4B-8B85-A6CB489F1DCE}"/>
              </a:ext>
            </a:extLst>
          </p:cNvPr>
          <p:cNvSpPr/>
          <p:nvPr/>
        </p:nvSpPr>
        <p:spPr>
          <a:xfrm>
            <a:off x="1219199"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DA0D39EC-B4EE-8E46-A91A-EF3DBB229557}"/>
              </a:ext>
            </a:extLst>
          </p:cNvPr>
          <p:cNvSpPr/>
          <p:nvPr/>
        </p:nvSpPr>
        <p:spPr>
          <a:xfrm>
            <a:off x="1716156"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0C520AF4-3F98-F54C-B529-A4E0D7076021}"/>
              </a:ext>
            </a:extLst>
          </p:cNvPr>
          <p:cNvSpPr/>
          <p:nvPr/>
        </p:nvSpPr>
        <p:spPr>
          <a:xfrm>
            <a:off x="2213113"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C57C511-10F0-2349-BF07-29652E44DB4F}"/>
              </a:ext>
            </a:extLst>
          </p:cNvPr>
          <p:cNvSpPr/>
          <p:nvPr/>
        </p:nvSpPr>
        <p:spPr>
          <a:xfrm>
            <a:off x="2723322" y="2557673"/>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1C9EEB18-F87E-2141-A970-5C5AA74C1883}"/>
              </a:ext>
            </a:extLst>
          </p:cNvPr>
          <p:cNvSpPr/>
          <p:nvPr/>
        </p:nvSpPr>
        <p:spPr>
          <a:xfrm>
            <a:off x="2226365" y="3028126"/>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68453D9D-E57A-C147-9772-01FADC0225F7}"/>
              </a:ext>
            </a:extLst>
          </p:cNvPr>
          <p:cNvSpPr/>
          <p:nvPr/>
        </p:nvSpPr>
        <p:spPr>
          <a:xfrm>
            <a:off x="2723322"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F781AE7-E36B-1743-83AE-BB47F4611F7E}"/>
              </a:ext>
            </a:extLst>
          </p:cNvPr>
          <p:cNvSpPr/>
          <p:nvPr/>
        </p:nvSpPr>
        <p:spPr>
          <a:xfrm>
            <a:off x="1205947"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A1CF7B84-A54D-604B-8E19-FB2862C30A44}"/>
              </a:ext>
            </a:extLst>
          </p:cNvPr>
          <p:cNvSpPr/>
          <p:nvPr/>
        </p:nvSpPr>
        <p:spPr>
          <a:xfrm>
            <a:off x="1716156"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1DD63470-E9CA-D743-85D6-6363F1AF80C3}"/>
              </a:ext>
            </a:extLst>
          </p:cNvPr>
          <p:cNvSpPr/>
          <p:nvPr/>
        </p:nvSpPr>
        <p:spPr>
          <a:xfrm>
            <a:off x="1219199"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4EFD25F2-21B8-5C4B-9E2B-D33BD536AF38}"/>
              </a:ext>
            </a:extLst>
          </p:cNvPr>
          <p:cNvSpPr/>
          <p:nvPr/>
        </p:nvSpPr>
        <p:spPr>
          <a:xfrm>
            <a:off x="1716156"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4DC3E08-8C7C-804C-9665-97C7B887B137}"/>
              </a:ext>
            </a:extLst>
          </p:cNvPr>
          <p:cNvSpPr/>
          <p:nvPr/>
        </p:nvSpPr>
        <p:spPr>
          <a:xfrm>
            <a:off x="221311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6DBD8DC-163E-2B46-A7FD-31EF284EDFBA}"/>
              </a:ext>
            </a:extLst>
          </p:cNvPr>
          <p:cNvSpPr/>
          <p:nvPr/>
        </p:nvSpPr>
        <p:spPr>
          <a:xfrm>
            <a:off x="2723322"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13BFC64-6A28-0B47-9615-2FB241D0712C}"/>
              </a:ext>
            </a:extLst>
          </p:cNvPr>
          <p:cNvSpPr/>
          <p:nvPr/>
        </p:nvSpPr>
        <p:spPr>
          <a:xfrm>
            <a:off x="222636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2D3F31B-1F07-044D-A662-DD5A0628C78F}"/>
              </a:ext>
            </a:extLst>
          </p:cNvPr>
          <p:cNvSpPr/>
          <p:nvPr/>
        </p:nvSpPr>
        <p:spPr>
          <a:xfrm>
            <a:off x="2723322"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89C281F-71DE-154A-ACEC-D8553D7402A3}"/>
              </a:ext>
            </a:extLst>
          </p:cNvPr>
          <p:cNvSpPr/>
          <p:nvPr/>
        </p:nvSpPr>
        <p:spPr>
          <a:xfrm>
            <a:off x="3213653" y="2557673"/>
            <a:ext cx="304800" cy="291548"/>
          </a:xfrm>
          <a:prstGeom prst="ellipse">
            <a:avLst/>
          </a:prstGeom>
          <a:pattFill prst="wdUpDiag">
            <a:fgClr>
              <a:schemeClr val="accent6"/>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90D2F8EE-4D27-854A-BA94-CE8FB2C64D50}"/>
              </a:ext>
            </a:extLst>
          </p:cNvPr>
          <p:cNvSpPr/>
          <p:nvPr/>
        </p:nvSpPr>
        <p:spPr>
          <a:xfrm>
            <a:off x="372386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DAFDAC1-9F01-DB44-A788-04E4E6D80AAE}"/>
              </a:ext>
            </a:extLst>
          </p:cNvPr>
          <p:cNvSpPr/>
          <p:nvPr/>
        </p:nvSpPr>
        <p:spPr>
          <a:xfrm>
            <a:off x="3226905" y="302812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38E029E5-C5B9-F940-B8BC-04F3EC13CA28}"/>
              </a:ext>
            </a:extLst>
          </p:cNvPr>
          <p:cNvSpPr/>
          <p:nvPr/>
        </p:nvSpPr>
        <p:spPr>
          <a:xfrm>
            <a:off x="372386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FC95DDF-F67A-1641-915D-1DE0B36234B0}"/>
              </a:ext>
            </a:extLst>
          </p:cNvPr>
          <p:cNvSpPr/>
          <p:nvPr/>
        </p:nvSpPr>
        <p:spPr>
          <a:xfrm>
            <a:off x="4220819"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7E3A31E2-A4F5-EA4A-B755-47690E3D8973}"/>
              </a:ext>
            </a:extLst>
          </p:cNvPr>
          <p:cNvSpPr/>
          <p:nvPr/>
        </p:nvSpPr>
        <p:spPr>
          <a:xfrm>
            <a:off x="4731028"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4278BF37-6B02-1444-85D5-F0B68C5C3EF5}"/>
              </a:ext>
            </a:extLst>
          </p:cNvPr>
          <p:cNvSpPr/>
          <p:nvPr/>
        </p:nvSpPr>
        <p:spPr>
          <a:xfrm>
            <a:off x="4234071"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7C51CB1-4067-2C4E-A96F-495F85831E3B}"/>
              </a:ext>
            </a:extLst>
          </p:cNvPr>
          <p:cNvSpPr/>
          <p:nvPr/>
        </p:nvSpPr>
        <p:spPr>
          <a:xfrm>
            <a:off x="4731028" y="3028126"/>
            <a:ext cx="304800" cy="291548"/>
          </a:xfrm>
          <a:prstGeom prst="ellipse">
            <a:avLst/>
          </a:prstGeom>
          <a:pattFill prst="solidDmnd">
            <a:fgClr>
              <a:schemeClr val="accent2"/>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DCE2A96E-1CFB-4340-9D89-284C04558198}"/>
              </a:ext>
            </a:extLst>
          </p:cNvPr>
          <p:cNvSpPr/>
          <p:nvPr/>
        </p:nvSpPr>
        <p:spPr>
          <a:xfrm>
            <a:off x="3213653" y="3498579"/>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6726BE74-1AB6-D942-A874-DFA4FFA30BCA}"/>
              </a:ext>
            </a:extLst>
          </p:cNvPr>
          <p:cNvSpPr/>
          <p:nvPr/>
        </p:nvSpPr>
        <p:spPr>
          <a:xfrm>
            <a:off x="372386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D05A363-A86A-3140-AAE2-061C9F65F8E9}"/>
              </a:ext>
            </a:extLst>
          </p:cNvPr>
          <p:cNvSpPr/>
          <p:nvPr/>
        </p:nvSpPr>
        <p:spPr>
          <a:xfrm>
            <a:off x="3226905" y="3969032"/>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ECAD248B-9622-1544-8B9A-E7F70416E6DB}"/>
              </a:ext>
            </a:extLst>
          </p:cNvPr>
          <p:cNvSpPr/>
          <p:nvPr/>
        </p:nvSpPr>
        <p:spPr>
          <a:xfrm>
            <a:off x="372386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92A4C76B-304E-1E4D-B0E2-82607C0A6D33}"/>
              </a:ext>
            </a:extLst>
          </p:cNvPr>
          <p:cNvSpPr/>
          <p:nvPr/>
        </p:nvSpPr>
        <p:spPr>
          <a:xfrm>
            <a:off x="4220819"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24E1C85D-6559-6746-A721-AA536A9EC167}"/>
              </a:ext>
            </a:extLst>
          </p:cNvPr>
          <p:cNvSpPr/>
          <p:nvPr/>
        </p:nvSpPr>
        <p:spPr>
          <a:xfrm>
            <a:off x="4731028"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E8B4E361-D57C-6743-BA23-B8CAABA1A5BB}"/>
              </a:ext>
            </a:extLst>
          </p:cNvPr>
          <p:cNvSpPr/>
          <p:nvPr/>
        </p:nvSpPr>
        <p:spPr>
          <a:xfrm>
            <a:off x="4234071"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384C6CE9-3AEF-8A4B-BC3A-6C02FE07937D}"/>
              </a:ext>
            </a:extLst>
          </p:cNvPr>
          <p:cNvSpPr/>
          <p:nvPr/>
        </p:nvSpPr>
        <p:spPr>
          <a:xfrm>
            <a:off x="4731028"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CC458EA8-7828-5143-B0F8-49A6B0744159}"/>
              </a:ext>
            </a:extLst>
          </p:cNvPr>
          <p:cNvSpPr/>
          <p:nvPr/>
        </p:nvSpPr>
        <p:spPr>
          <a:xfrm>
            <a:off x="5214733"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A40E96C-CD4A-574C-BEB4-1855EBBA476B}"/>
              </a:ext>
            </a:extLst>
          </p:cNvPr>
          <p:cNvSpPr/>
          <p:nvPr/>
        </p:nvSpPr>
        <p:spPr>
          <a:xfrm>
            <a:off x="5724942" y="675861"/>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D259342D-EF31-D845-859B-50C755302836}"/>
              </a:ext>
            </a:extLst>
          </p:cNvPr>
          <p:cNvSpPr/>
          <p:nvPr/>
        </p:nvSpPr>
        <p:spPr>
          <a:xfrm>
            <a:off x="5227985"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44D4A014-16DF-6742-9F84-BAA3D6345465}"/>
              </a:ext>
            </a:extLst>
          </p:cNvPr>
          <p:cNvSpPr/>
          <p:nvPr/>
        </p:nvSpPr>
        <p:spPr>
          <a:xfrm>
            <a:off x="5724942" y="1146314"/>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6B69753-E4C5-0949-9E4F-7DB27F98817F}"/>
              </a:ext>
            </a:extLst>
          </p:cNvPr>
          <p:cNvSpPr/>
          <p:nvPr/>
        </p:nvSpPr>
        <p:spPr>
          <a:xfrm>
            <a:off x="6221899" y="675861"/>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D40E7DB4-2D2D-E34C-8AD4-5B5C37A95083}"/>
              </a:ext>
            </a:extLst>
          </p:cNvPr>
          <p:cNvSpPr/>
          <p:nvPr/>
        </p:nvSpPr>
        <p:spPr>
          <a:xfrm>
            <a:off x="6732108" y="675861"/>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DA442ABA-B8C6-874B-AD7A-6163EBF174CE}"/>
              </a:ext>
            </a:extLst>
          </p:cNvPr>
          <p:cNvSpPr/>
          <p:nvPr/>
        </p:nvSpPr>
        <p:spPr>
          <a:xfrm>
            <a:off x="6235151"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436AF527-59C0-5F40-8FE6-113485D6E607}"/>
              </a:ext>
            </a:extLst>
          </p:cNvPr>
          <p:cNvSpPr/>
          <p:nvPr/>
        </p:nvSpPr>
        <p:spPr>
          <a:xfrm>
            <a:off x="6732108"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F3ABC60A-48DE-E442-A86F-BFC2D7D65A05}"/>
              </a:ext>
            </a:extLst>
          </p:cNvPr>
          <p:cNvSpPr/>
          <p:nvPr/>
        </p:nvSpPr>
        <p:spPr>
          <a:xfrm>
            <a:off x="5214733"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D5A44FC-A0FE-434C-BCC9-B1058953B1A3}"/>
              </a:ext>
            </a:extLst>
          </p:cNvPr>
          <p:cNvSpPr/>
          <p:nvPr/>
        </p:nvSpPr>
        <p:spPr>
          <a:xfrm>
            <a:off x="5724942" y="1616767"/>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38699B90-2DD6-E844-897C-40AFF9E5BAF0}"/>
              </a:ext>
            </a:extLst>
          </p:cNvPr>
          <p:cNvSpPr/>
          <p:nvPr/>
        </p:nvSpPr>
        <p:spPr>
          <a:xfrm>
            <a:off x="5227985"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ABEC75F6-F71A-304A-8DE8-A24EC6F9EC66}"/>
              </a:ext>
            </a:extLst>
          </p:cNvPr>
          <p:cNvSpPr/>
          <p:nvPr/>
        </p:nvSpPr>
        <p:spPr>
          <a:xfrm>
            <a:off x="5724942" y="2087220"/>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76EE3541-0157-0142-AF5D-70E42550008C}"/>
              </a:ext>
            </a:extLst>
          </p:cNvPr>
          <p:cNvSpPr/>
          <p:nvPr/>
        </p:nvSpPr>
        <p:spPr>
          <a:xfrm>
            <a:off x="6221899"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D859B0A0-852F-6D4B-B2A5-0DCF31A1507F}"/>
              </a:ext>
            </a:extLst>
          </p:cNvPr>
          <p:cNvSpPr/>
          <p:nvPr/>
        </p:nvSpPr>
        <p:spPr>
          <a:xfrm>
            <a:off x="6732108"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9D243103-41A2-7D48-ABBE-8C3097205B63}"/>
              </a:ext>
            </a:extLst>
          </p:cNvPr>
          <p:cNvSpPr/>
          <p:nvPr/>
        </p:nvSpPr>
        <p:spPr>
          <a:xfrm>
            <a:off x="6235151"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CA912DDA-3646-C443-89F1-4F83F676F902}"/>
              </a:ext>
            </a:extLst>
          </p:cNvPr>
          <p:cNvSpPr/>
          <p:nvPr/>
        </p:nvSpPr>
        <p:spPr>
          <a:xfrm>
            <a:off x="6732108" y="2087220"/>
            <a:ext cx="304800" cy="291548"/>
          </a:xfrm>
          <a:prstGeom prst="ellipse">
            <a:avLst/>
          </a:prstGeom>
          <a:pattFill prst="pct90">
            <a:fgClr>
              <a:schemeClr val="accent1"/>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68CE6BA2-0631-E14F-8A0B-A6C071F198D4}"/>
              </a:ext>
            </a:extLst>
          </p:cNvPr>
          <p:cNvSpPr/>
          <p:nvPr/>
        </p:nvSpPr>
        <p:spPr>
          <a:xfrm>
            <a:off x="7209187"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0B0FD8CF-9E03-D44A-8D30-32AF0A578F9E}"/>
              </a:ext>
            </a:extLst>
          </p:cNvPr>
          <p:cNvSpPr/>
          <p:nvPr/>
        </p:nvSpPr>
        <p:spPr>
          <a:xfrm>
            <a:off x="7719396"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A95D4705-0469-0D46-997C-77BD3676356D}"/>
              </a:ext>
            </a:extLst>
          </p:cNvPr>
          <p:cNvSpPr/>
          <p:nvPr/>
        </p:nvSpPr>
        <p:spPr>
          <a:xfrm>
            <a:off x="7222439" y="1146314"/>
            <a:ext cx="304800" cy="291548"/>
          </a:xfrm>
          <a:prstGeom prst="ellipse">
            <a:avLst/>
          </a:prstGeom>
          <a:pattFill prst="pct90">
            <a:fgClr>
              <a:schemeClr val="accent1"/>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DD01DAF1-15B7-0544-A000-DC6CB25B0E77}"/>
              </a:ext>
            </a:extLst>
          </p:cNvPr>
          <p:cNvSpPr/>
          <p:nvPr/>
        </p:nvSpPr>
        <p:spPr>
          <a:xfrm>
            <a:off x="7719396" y="1146314"/>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43DC7157-D32E-1D41-9E04-D693379D574D}"/>
              </a:ext>
            </a:extLst>
          </p:cNvPr>
          <p:cNvSpPr/>
          <p:nvPr/>
        </p:nvSpPr>
        <p:spPr>
          <a:xfrm>
            <a:off x="8216353" y="675861"/>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618B48B7-5737-5C45-B0A6-8225EE43AB38}"/>
              </a:ext>
            </a:extLst>
          </p:cNvPr>
          <p:cNvSpPr/>
          <p:nvPr/>
        </p:nvSpPr>
        <p:spPr>
          <a:xfrm>
            <a:off x="8726562" y="675861"/>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45A52B9D-BF5C-8341-8DE4-86AA5CC65597}"/>
              </a:ext>
            </a:extLst>
          </p:cNvPr>
          <p:cNvSpPr/>
          <p:nvPr/>
        </p:nvSpPr>
        <p:spPr>
          <a:xfrm>
            <a:off x="8229605" y="1146314"/>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3F2761FB-842E-5C4B-8BEF-F8E07C174842}"/>
              </a:ext>
            </a:extLst>
          </p:cNvPr>
          <p:cNvSpPr/>
          <p:nvPr/>
        </p:nvSpPr>
        <p:spPr>
          <a:xfrm>
            <a:off x="8726562"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4480AAA4-C9A2-0E40-A821-380B7F9426F3}"/>
              </a:ext>
            </a:extLst>
          </p:cNvPr>
          <p:cNvSpPr/>
          <p:nvPr/>
        </p:nvSpPr>
        <p:spPr>
          <a:xfrm>
            <a:off x="7209187" y="1616767"/>
            <a:ext cx="304800" cy="291548"/>
          </a:xfrm>
          <a:prstGeom prst="ellipse">
            <a:avLst/>
          </a:prstGeom>
          <a:pattFill prst="pct90">
            <a:fgClr>
              <a:schemeClr val="accent5">
                <a:lumMod val="75000"/>
              </a:schemeClr>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5CB412FF-A08E-F442-8D46-B3A89E84B37E}"/>
              </a:ext>
            </a:extLst>
          </p:cNvPr>
          <p:cNvSpPr/>
          <p:nvPr/>
        </p:nvSpPr>
        <p:spPr>
          <a:xfrm>
            <a:off x="7719396"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146C7195-7F69-9845-82D9-D7F263EF95AC}"/>
              </a:ext>
            </a:extLst>
          </p:cNvPr>
          <p:cNvSpPr/>
          <p:nvPr/>
        </p:nvSpPr>
        <p:spPr>
          <a:xfrm>
            <a:off x="7222439"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DDA2BA3E-8933-BD49-9446-235F24B29BC9}"/>
              </a:ext>
            </a:extLst>
          </p:cNvPr>
          <p:cNvSpPr/>
          <p:nvPr/>
        </p:nvSpPr>
        <p:spPr>
          <a:xfrm>
            <a:off x="7719396"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6FB9B89D-1F77-E74D-AE02-F6582A4230B7}"/>
              </a:ext>
            </a:extLst>
          </p:cNvPr>
          <p:cNvSpPr/>
          <p:nvPr/>
        </p:nvSpPr>
        <p:spPr>
          <a:xfrm>
            <a:off x="8216353" y="1616767"/>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C4C2EB0-86ED-C149-842B-227D0938014B}"/>
              </a:ext>
            </a:extLst>
          </p:cNvPr>
          <p:cNvSpPr/>
          <p:nvPr/>
        </p:nvSpPr>
        <p:spPr>
          <a:xfrm>
            <a:off x="8726562"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0C5A9B0C-6D72-D94E-99B1-9592F00215DC}"/>
              </a:ext>
            </a:extLst>
          </p:cNvPr>
          <p:cNvSpPr/>
          <p:nvPr/>
        </p:nvSpPr>
        <p:spPr>
          <a:xfrm>
            <a:off x="8229605" y="2087220"/>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4508BD1-A87A-3040-9D49-1469ADABA31D}"/>
              </a:ext>
            </a:extLst>
          </p:cNvPr>
          <p:cNvSpPr/>
          <p:nvPr/>
        </p:nvSpPr>
        <p:spPr>
          <a:xfrm>
            <a:off x="8726562"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6A5C0E6D-3BDF-4E45-87E9-E992F09EC5EC}"/>
              </a:ext>
            </a:extLst>
          </p:cNvPr>
          <p:cNvSpPr/>
          <p:nvPr/>
        </p:nvSpPr>
        <p:spPr>
          <a:xfrm>
            <a:off x="5214733"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8AE396FB-8296-0A45-B4F9-9E4D1923D5FE}"/>
              </a:ext>
            </a:extLst>
          </p:cNvPr>
          <p:cNvSpPr/>
          <p:nvPr/>
        </p:nvSpPr>
        <p:spPr>
          <a:xfrm>
            <a:off x="5724942" y="2557673"/>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5FE7942A-6925-0E44-94B1-7E04E0FF4E82}"/>
              </a:ext>
            </a:extLst>
          </p:cNvPr>
          <p:cNvSpPr/>
          <p:nvPr/>
        </p:nvSpPr>
        <p:spPr>
          <a:xfrm>
            <a:off x="5227985"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ADC4C01D-84C6-804E-8928-68E53187663E}"/>
              </a:ext>
            </a:extLst>
          </p:cNvPr>
          <p:cNvSpPr/>
          <p:nvPr/>
        </p:nvSpPr>
        <p:spPr>
          <a:xfrm>
            <a:off x="5724942" y="302812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5BB5100E-7D6E-2C40-B19C-763E2C4DE593}"/>
              </a:ext>
            </a:extLst>
          </p:cNvPr>
          <p:cNvSpPr/>
          <p:nvPr/>
        </p:nvSpPr>
        <p:spPr>
          <a:xfrm>
            <a:off x="622189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9DEF72C-299B-254D-8F93-330B9DA5C98C}"/>
              </a:ext>
            </a:extLst>
          </p:cNvPr>
          <p:cNvSpPr/>
          <p:nvPr/>
        </p:nvSpPr>
        <p:spPr>
          <a:xfrm>
            <a:off x="673210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E78031E6-D644-2E42-A1F3-4B75D6AF2F9A}"/>
              </a:ext>
            </a:extLst>
          </p:cNvPr>
          <p:cNvSpPr/>
          <p:nvPr/>
        </p:nvSpPr>
        <p:spPr>
          <a:xfrm>
            <a:off x="6235151"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8CC5A699-13EA-1D43-B2E7-36B3CA3C443A}"/>
              </a:ext>
            </a:extLst>
          </p:cNvPr>
          <p:cNvSpPr/>
          <p:nvPr/>
        </p:nvSpPr>
        <p:spPr>
          <a:xfrm>
            <a:off x="673210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9935E693-08E7-C64E-AF38-2CDA48443127}"/>
              </a:ext>
            </a:extLst>
          </p:cNvPr>
          <p:cNvSpPr/>
          <p:nvPr/>
        </p:nvSpPr>
        <p:spPr>
          <a:xfrm>
            <a:off x="5214733"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76CE35EF-CFB9-FC46-9269-D0038B50582D}"/>
              </a:ext>
            </a:extLst>
          </p:cNvPr>
          <p:cNvSpPr/>
          <p:nvPr/>
        </p:nvSpPr>
        <p:spPr>
          <a:xfrm>
            <a:off x="5724942" y="3498579"/>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66B3F048-2EEC-3948-B4F8-FC1E28491D11}"/>
              </a:ext>
            </a:extLst>
          </p:cNvPr>
          <p:cNvSpPr/>
          <p:nvPr/>
        </p:nvSpPr>
        <p:spPr>
          <a:xfrm>
            <a:off x="5227985"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EAA7865F-E3E0-2749-991D-2FCB63A4525C}"/>
              </a:ext>
            </a:extLst>
          </p:cNvPr>
          <p:cNvSpPr/>
          <p:nvPr/>
        </p:nvSpPr>
        <p:spPr>
          <a:xfrm>
            <a:off x="5724942" y="3969032"/>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D16FF958-4626-5B46-9999-9F3AF555795F}"/>
              </a:ext>
            </a:extLst>
          </p:cNvPr>
          <p:cNvSpPr/>
          <p:nvPr/>
        </p:nvSpPr>
        <p:spPr>
          <a:xfrm>
            <a:off x="622189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8F6FCCB3-1A53-EC4A-8A89-B33C17BFE65D}"/>
              </a:ext>
            </a:extLst>
          </p:cNvPr>
          <p:cNvSpPr/>
          <p:nvPr/>
        </p:nvSpPr>
        <p:spPr>
          <a:xfrm>
            <a:off x="673210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0AE786C7-4BD3-8341-9ACD-48BE5545284C}"/>
              </a:ext>
            </a:extLst>
          </p:cNvPr>
          <p:cNvSpPr/>
          <p:nvPr/>
        </p:nvSpPr>
        <p:spPr>
          <a:xfrm>
            <a:off x="6235151" y="3969032"/>
            <a:ext cx="304800" cy="291548"/>
          </a:xfrm>
          <a:prstGeom prst="ellipse">
            <a:avLst/>
          </a:prstGeom>
          <a:pattFill prst="pct90">
            <a:fgClr>
              <a:schemeClr val="accent1"/>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515D7012-D9FC-2D4E-9012-BD0B38BC1F9D}"/>
              </a:ext>
            </a:extLst>
          </p:cNvPr>
          <p:cNvSpPr/>
          <p:nvPr/>
        </p:nvSpPr>
        <p:spPr>
          <a:xfrm>
            <a:off x="673210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82B24B0E-903F-2548-BFF2-76F0DC07BB19}"/>
              </a:ext>
            </a:extLst>
          </p:cNvPr>
          <p:cNvSpPr/>
          <p:nvPr/>
        </p:nvSpPr>
        <p:spPr>
          <a:xfrm>
            <a:off x="7222439"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BB37CEF0-A61D-B64D-8275-992FA9E532DD}"/>
              </a:ext>
            </a:extLst>
          </p:cNvPr>
          <p:cNvSpPr/>
          <p:nvPr/>
        </p:nvSpPr>
        <p:spPr>
          <a:xfrm>
            <a:off x="7732648" y="2557673"/>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45E032-4A36-9743-A283-679A3626B24E}"/>
              </a:ext>
            </a:extLst>
          </p:cNvPr>
          <p:cNvSpPr/>
          <p:nvPr/>
        </p:nvSpPr>
        <p:spPr>
          <a:xfrm>
            <a:off x="7235691"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4F412AB0-0FC2-E544-A864-9CAA91679029}"/>
              </a:ext>
            </a:extLst>
          </p:cNvPr>
          <p:cNvSpPr/>
          <p:nvPr/>
        </p:nvSpPr>
        <p:spPr>
          <a:xfrm>
            <a:off x="7732648" y="302812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FE7D6759-CF66-BF48-8D85-D2B2ADC2B990}"/>
              </a:ext>
            </a:extLst>
          </p:cNvPr>
          <p:cNvSpPr/>
          <p:nvPr/>
        </p:nvSpPr>
        <p:spPr>
          <a:xfrm>
            <a:off x="8229605" y="2557673"/>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4DCFC15D-2580-7848-A786-3941FF77D069}"/>
              </a:ext>
            </a:extLst>
          </p:cNvPr>
          <p:cNvSpPr/>
          <p:nvPr/>
        </p:nvSpPr>
        <p:spPr>
          <a:xfrm>
            <a:off x="8739814"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1D203C72-A584-1746-BDA6-E2300A89BEB8}"/>
              </a:ext>
            </a:extLst>
          </p:cNvPr>
          <p:cNvSpPr/>
          <p:nvPr/>
        </p:nvSpPr>
        <p:spPr>
          <a:xfrm>
            <a:off x="8242857" y="302812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34215D57-B82A-354C-BCA8-8D19E36FB5DB}"/>
              </a:ext>
            </a:extLst>
          </p:cNvPr>
          <p:cNvSpPr/>
          <p:nvPr/>
        </p:nvSpPr>
        <p:spPr>
          <a:xfrm>
            <a:off x="8739814" y="3028126"/>
            <a:ext cx="304800" cy="291548"/>
          </a:xfrm>
          <a:prstGeom prst="ellipse">
            <a:avLst/>
          </a:prstGeom>
          <a:solidFill>
            <a:schemeClr val="tx1">
              <a:lumMod val="50000"/>
              <a:lumOff val="50000"/>
            </a:schemeClr>
          </a:solid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41A76BB7-6AB3-294A-B61A-190407E32B29}"/>
              </a:ext>
            </a:extLst>
          </p:cNvPr>
          <p:cNvSpPr/>
          <p:nvPr/>
        </p:nvSpPr>
        <p:spPr>
          <a:xfrm>
            <a:off x="7222439"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5FDF61D0-DEC0-974A-95A4-649B92CC8078}"/>
              </a:ext>
            </a:extLst>
          </p:cNvPr>
          <p:cNvSpPr/>
          <p:nvPr/>
        </p:nvSpPr>
        <p:spPr>
          <a:xfrm>
            <a:off x="7732648"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3506F3D8-7F36-E149-B9A7-95156A667B67}"/>
              </a:ext>
            </a:extLst>
          </p:cNvPr>
          <p:cNvSpPr/>
          <p:nvPr/>
        </p:nvSpPr>
        <p:spPr>
          <a:xfrm>
            <a:off x="7235691"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7A1D1BD0-ECA5-564E-81A6-B1178CB1BAB9}"/>
              </a:ext>
            </a:extLst>
          </p:cNvPr>
          <p:cNvSpPr/>
          <p:nvPr/>
        </p:nvSpPr>
        <p:spPr>
          <a:xfrm>
            <a:off x="7732648"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8CBD7745-8557-4849-ADE6-48C16779E7D0}"/>
              </a:ext>
            </a:extLst>
          </p:cNvPr>
          <p:cNvSpPr/>
          <p:nvPr/>
        </p:nvSpPr>
        <p:spPr>
          <a:xfrm>
            <a:off x="8229605" y="3498579"/>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A920FF7D-DD6E-D24F-9316-D0B953E9DBA7}"/>
              </a:ext>
            </a:extLst>
          </p:cNvPr>
          <p:cNvSpPr/>
          <p:nvPr/>
        </p:nvSpPr>
        <p:spPr>
          <a:xfrm>
            <a:off x="8739814"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id="{2B88D314-FD4D-7949-9FA3-22C8A5B7A38C}"/>
              </a:ext>
            </a:extLst>
          </p:cNvPr>
          <p:cNvSpPr/>
          <p:nvPr/>
        </p:nvSpPr>
        <p:spPr>
          <a:xfrm>
            <a:off x="8242857" y="3969032"/>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id="{BC4DCF2B-36A6-5143-8725-C7DC7231E65C}"/>
              </a:ext>
            </a:extLst>
          </p:cNvPr>
          <p:cNvSpPr/>
          <p:nvPr/>
        </p:nvSpPr>
        <p:spPr>
          <a:xfrm>
            <a:off x="8739814"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D93C8CB3-B808-EE40-85BB-86D7128DFF04}"/>
              </a:ext>
            </a:extLst>
          </p:cNvPr>
          <p:cNvSpPr/>
          <p:nvPr/>
        </p:nvSpPr>
        <p:spPr>
          <a:xfrm>
            <a:off x="1205947"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3F6ED73C-1011-DA4E-B2F0-31D2324EB58D}"/>
              </a:ext>
            </a:extLst>
          </p:cNvPr>
          <p:cNvSpPr/>
          <p:nvPr/>
        </p:nvSpPr>
        <p:spPr>
          <a:xfrm>
            <a:off x="1716156"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3BD32B0F-88CC-FD4E-8347-EDDEC334D55E}"/>
              </a:ext>
            </a:extLst>
          </p:cNvPr>
          <p:cNvSpPr/>
          <p:nvPr/>
        </p:nvSpPr>
        <p:spPr>
          <a:xfrm>
            <a:off x="221311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9079C2D1-D39B-7A41-B13B-3A2A5FB98507}"/>
              </a:ext>
            </a:extLst>
          </p:cNvPr>
          <p:cNvSpPr/>
          <p:nvPr/>
        </p:nvSpPr>
        <p:spPr>
          <a:xfrm>
            <a:off x="2723322"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7F715D30-858B-3744-9455-850008A782DB}"/>
              </a:ext>
            </a:extLst>
          </p:cNvPr>
          <p:cNvSpPr/>
          <p:nvPr/>
        </p:nvSpPr>
        <p:spPr>
          <a:xfrm>
            <a:off x="1219199" y="5877355"/>
            <a:ext cx="304800" cy="291548"/>
          </a:xfrm>
          <a:prstGeom prst="ellipse">
            <a:avLst/>
          </a:prstGeom>
          <a:pattFill prst="wdUpDiag">
            <a:fgClr>
              <a:schemeClr val="accent6"/>
            </a:fgClr>
            <a:bgClr>
              <a:schemeClr val="bg1"/>
            </a:bgClr>
          </a:patt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AB4A3748-103D-6F47-953C-A413858FB3D1}"/>
              </a:ext>
            </a:extLst>
          </p:cNvPr>
          <p:cNvSpPr/>
          <p:nvPr/>
        </p:nvSpPr>
        <p:spPr>
          <a:xfrm>
            <a:off x="1716156"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68EE30D4-E15D-AB44-8FD8-EFF899F1163A}"/>
              </a:ext>
            </a:extLst>
          </p:cNvPr>
          <p:cNvSpPr/>
          <p:nvPr/>
        </p:nvSpPr>
        <p:spPr>
          <a:xfrm>
            <a:off x="222636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8EF41714-62C8-8548-9ED7-0D3BF3CDDAC8}"/>
              </a:ext>
            </a:extLst>
          </p:cNvPr>
          <p:cNvSpPr/>
          <p:nvPr/>
        </p:nvSpPr>
        <p:spPr>
          <a:xfrm>
            <a:off x="2723322"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D830DEF2-68BC-0940-86E7-0858FDE60DE0}"/>
              </a:ext>
            </a:extLst>
          </p:cNvPr>
          <p:cNvSpPr/>
          <p:nvPr/>
        </p:nvSpPr>
        <p:spPr>
          <a:xfrm>
            <a:off x="3213653" y="4465996"/>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45F79D46-0F9D-9E46-99AB-770EC017160B}"/>
              </a:ext>
            </a:extLst>
          </p:cNvPr>
          <p:cNvSpPr/>
          <p:nvPr/>
        </p:nvSpPr>
        <p:spPr>
          <a:xfrm>
            <a:off x="372386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59B5B070-E19D-C640-89BB-18651135D336}"/>
              </a:ext>
            </a:extLst>
          </p:cNvPr>
          <p:cNvSpPr/>
          <p:nvPr/>
        </p:nvSpPr>
        <p:spPr>
          <a:xfrm>
            <a:off x="4220819"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C8A07CC6-8908-F24B-ADE9-E4E42616D78A}"/>
              </a:ext>
            </a:extLst>
          </p:cNvPr>
          <p:cNvSpPr/>
          <p:nvPr/>
        </p:nvSpPr>
        <p:spPr>
          <a:xfrm>
            <a:off x="4731028"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3D1B004F-A630-2548-990D-41D68E3643C8}"/>
              </a:ext>
            </a:extLst>
          </p:cNvPr>
          <p:cNvSpPr/>
          <p:nvPr/>
        </p:nvSpPr>
        <p:spPr>
          <a:xfrm>
            <a:off x="3226905" y="5877355"/>
            <a:ext cx="304800" cy="291548"/>
          </a:xfrm>
          <a:prstGeom prst="ellipse">
            <a:avLst/>
          </a:prstGeom>
          <a:pattFill prst="wdUpDiag">
            <a:fgClr>
              <a:schemeClr val="accent6"/>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753BC8B0-9E97-8E48-A887-4987CB1A144C}"/>
              </a:ext>
            </a:extLst>
          </p:cNvPr>
          <p:cNvSpPr/>
          <p:nvPr/>
        </p:nvSpPr>
        <p:spPr>
          <a:xfrm>
            <a:off x="372386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412489B1-811C-4E44-8348-55AE9A9987E8}"/>
              </a:ext>
            </a:extLst>
          </p:cNvPr>
          <p:cNvSpPr/>
          <p:nvPr/>
        </p:nvSpPr>
        <p:spPr>
          <a:xfrm>
            <a:off x="4234071"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AB08A9A9-7121-0449-B451-0A14F1EA88DA}"/>
              </a:ext>
            </a:extLst>
          </p:cNvPr>
          <p:cNvSpPr/>
          <p:nvPr/>
        </p:nvSpPr>
        <p:spPr>
          <a:xfrm>
            <a:off x="4731028"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8AFDCDB6-7044-864A-A549-00EA0DCACEC7}"/>
              </a:ext>
            </a:extLst>
          </p:cNvPr>
          <p:cNvSpPr/>
          <p:nvPr/>
        </p:nvSpPr>
        <p:spPr>
          <a:xfrm>
            <a:off x="5214733"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196FBC40-F0ED-1D49-853C-4389601AD568}"/>
              </a:ext>
            </a:extLst>
          </p:cNvPr>
          <p:cNvSpPr/>
          <p:nvPr/>
        </p:nvSpPr>
        <p:spPr>
          <a:xfrm>
            <a:off x="5724942" y="4465996"/>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CD5BA72A-5715-F143-8592-88A22E063894}"/>
              </a:ext>
            </a:extLst>
          </p:cNvPr>
          <p:cNvSpPr/>
          <p:nvPr/>
        </p:nvSpPr>
        <p:spPr>
          <a:xfrm>
            <a:off x="622189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1FF05E12-075E-0F4B-9438-C66C0B54B8F9}"/>
              </a:ext>
            </a:extLst>
          </p:cNvPr>
          <p:cNvSpPr/>
          <p:nvPr/>
        </p:nvSpPr>
        <p:spPr>
          <a:xfrm>
            <a:off x="673210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D5295C5F-27D0-B642-884D-BF38883DA4EA}"/>
              </a:ext>
            </a:extLst>
          </p:cNvPr>
          <p:cNvSpPr/>
          <p:nvPr/>
        </p:nvSpPr>
        <p:spPr>
          <a:xfrm>
            <a:off x="5227985"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DEA170BA-75CC-7049-B319-C2387CA26A98}"/>
              </a:ext>
            </a:extLst>
          </p:cNvPr>
          <p:cNvSpPr/>
          <p:nvPr/>
        </p:nvSpPr>
        <p:spPr>
          <a:xfrm>
            <a:off x="5724942" y="5877355"/>
            <a:ext cx="304800" cy="291548"/>
          </a:xfrm>
          <a:prstGeom prst="ellipse">
            <a:avLst/>
          </a:prstGeom>
          <a:pattFill prst="solidDmnd">
            <a:fgClr>
              <a:schemeClr val="accent2"/>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9A843884-66C0-634B-BAE2-3FA660AC779C}"/>
              </a:ext>
            </a:extLst>
          </p:cNvPr>
          <p:cNvSpPr/>
          <p:nvPr/>
        </p:nvSpPr>
        <p:spPr>
          <a:xfrm>
            <a:off x="623515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2D0CF834-F89B-AF47-96BB-36B74A842120}"/>
              </a:ext>
            </a:extLst>
          </p:cNvPr>
          <p:cNvSpPr/>
          <p:nvPr/>
        </p:nvSpPr>
        <p:spPr>
          <a:xfrm>
            <a:off x="673210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AF877346-0A56-C749-8907-D9CA6537CE20}"/>
              </a:ext>
            </a:extLst>
          </p:cNvPr>
          <p:cNvSpPr/>
          <p:nvPr/>
        </p:nvSpPr>
        <p:spPr>
          <a:xfrm>
            <a:off x="7222439"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BE008612-169F-2143-A98C-D62220CD027E}"/>
              </a:ext>
            </a:extLst>
          </p:cNvPr>
          <p:cNvSpPr/>
          <p:nvPr/>
        </p:nvSpPr>
        <p:spPr>
          <a:xfrm>
            <a:off x="7732648" y="4465996"/>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22036B33-510C-B845-BCF4-6DDEE7DE6F26}"/>
              </a:ext>
            </a:extLst>
          </p:cNvPr>
          <p:cNvSpPr/>
          <p:nvPr/>
        </p:nvSpPr>
        <p:spPr>
          <a:xfrm>
            <a:off x="8229605" y="4465996"/>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F34B537D-1CD7-E840-9538-92F386CEC159}"/>
              </a:ext>
            </a:extLst>
          </p:cNvPr>
          <p:cNvSpPr/>
          <p:nvPr/>
        </p:nvSpPr>
        <p:spPr>
          <a:xfrm>
            <a:off x="8739814"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E378A9D6-E160-1F45-B972-EE442FB6EE78}"/>
              </a:ext>
            </a:extLst>
          </p:cNvPr>
          <p:cNvSpPr/>
          <p:nvPr/>
        </p:nvSpPr>
        <p:spPr>
          <a:xfrm>
            <a:off x="7235691"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327349D4-AC38-BE45-BFA8-17CC772142F3}"/>
              </a:ext>
            </a:extLst>
          </p:cNvPr>
          <p:cNvSpPr/>
          <p:nvPr/>
        </p:nvSpPr>
        <p:spPr>
          <a:xfrm>
            <a:off x="7732648" y="5877355"/>
            <a:ext cx="304800" cy="291548"/>
          </a:xfrm>
          <a:prstGeom prst="ellipse">
            <a:avLst/>
          </a:prstGeom>
          <a:pattFill prst="pct90">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DCF45B97-B8A0-384F-A65B-F2431739E271}"/>
              </a:ext>
            </a:extLst>
          </p:cNvPr>
          <p:cNvSpPr/>
          <p:nvPr/>
        </p:nvSpPr>
        <p:spPr>
          <a:xfrm>
            <a:off x="8242857" y="5877355"/>
            <a:ext cx="304800" cy="291548"/>
          </a:xfrm>
          <a:prstGeom prst="ellipse">
            <a:avLst/>
          </a:prstGeom>
          <a:pattFill prst="pct90">
            <a:fgClr>
              <a:schemeClr val="accent5">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AC4387A2-D7F9-E449-9780-93CC94DD682A}"/>
              </a:ext>
            </a:extLst>
          </p:cNvPr>
          <p:cNvSpPr/>
          <p:nvPr/>
        </p:nvSpPr>
        <p:spPr>
          <a:xfrm>
            <a:off x="8739814"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735F7E66-3F83-7742-AF7B-F37E7F73898C}"/>
              </a:ext>
            </a:extLst>
          </p:cNvPr>
          <p:cNvSpPr/>
          <p:nvPr/>
        </p:nvSpPr>
        <p:spPr>
          <a:xfrm>
            <a:off x="9216899"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id="{CA8D300A-108F-F746-A769-F323B5C3050D}"/>
              </a:ext>
            </a:extLst>
          </p:cNvPr>
          <p:cNvSpPr/>
          <p:nvPr/>
        </p:nvSpPr>
        <p:spPr>
          <a:xfrm>
            <a:off x="9727108"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id="{FB60986E-5D94-0541-927D-1217E20C2436}"/>
              </a:ext>
            </a:extLst>
          </p:cNvPr>
          <p:cNvSpPr/>
          <p:nvPr/>
        </p:nvSpPr>
        <p:spPr>
          <a:xfrm>
            <a:off x="9230151"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id="{56B8EC0C-24E4-554C-83EF-BF9D774C2208}"/>
              </a:ext>
            </a:extLst>
          </p:cNvPr>
          <p:cNvSpPr/>
          <p:nvPr/>
        </p:nvSpPr>
        <p:spPr>
          <a:xfrm>
            <a:off x="9727108" y="1146314"/>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id="{8458C3E1-D790-5F48-A760-230C37534743}"/>
              </a:ext>
            </a:extLst>
          </p:cNvPr>
          <p:cNvSpPr/>
          <p:nvPr/>
        </p:nvSpPr>
        <p:spPr>
          <a:xfrm>
            <a:off x="10224065"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id="{1CDD3D20-A661-E449-B28C-4113C934B1DD}"/>
              </a:ext>
            </a:extLst>
          </p:cNvPr>
          <p:cNvSpPr/>
          <p:nvPr/>
        </p:nvSpPr>
        <p:spPr>
          <a:xfrm>
            <a:off x="10734274" y="675861"/>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id="{679FC79B-BA03-874F-A9B0-D7936D1E2EC5}"/>
              </a:ext>
            </a:extLst>
          </p:cNvPr>
          <p:cNvSpPr/>
          <p:nvPr/>
        </p:nvSpPr>
        <p:spPr>
          <a:xfrm>
            <a:off x="10237317" y="1146314"/>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id="{B447AF49-1314-9D43-9950-355925169891}"/>
              </a:ext>
            </a:extLst>
          </p:cNvPr>
          <p:cNvSpPr/>
          <p:nvPr/>
        </p:nvSpPr>
        <p:spPr>
          <a:xfrm>
            <a:off x="10734274" y="1146314"/>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id="{77E54F20-ACB7-2A43-87B7-2636D7321C37}"/>
              </a:ext>
            </a:extLst>
          </p:cNvPr>
          <p:cNvSpPr/>
          <p:nvPr/>
        </p:nvSpPr>
        <p:spPr>
          <a:xfrm>
            <a:off x="9216899" y="1616767"/>
            <a:ext cx="304800" cy="291548"/>
          </a:xfrm>
          <a:prstGeom prst="ellipse">
            <a:avLst/>
          </a:prstGeom>
          <a:solidFill>
            <a:schemeClr val="tx1">
              <a:lumMod val="50000"/>
              <a:lumOff val="50000"/>
            </a:schemeClr>
          </a:solid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id="{6AF9D322-BE62-F440-969B-5712054B95BA}"/>
              </a:ext>
            </a:extLst>
          </p:cNvPr>
          <p:cNvSpPr/>
          <p:nvPr/>
        </p:nvSpPr>
        <p:spPr>
          <a:xfrm>
            <a:off x="9727108"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id="{74E88B03-9ECF-5C4D-9794-61169BAE2FBA}"/>
              </a:ext>
            </a:extLst>
          </p:cNvPr>
          <p:cNvSpPr/>
          <p:nvPr/>
        </p:nvSpPr>
        <p:spPr>
          <a:xfrm>
            <a:off x="9230151" y="2087220"/>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id="{8C496B9C-46C3-784D-B7BC-F61CE72112D2}"/>
              </a:ext>
            </a:extLst>
          </p:cNvPr>
          <p:cNvSpPr/>
          <p:nvPr/>
        </p:nvSpPr>
        <p:spPr>
          <a:xfrm>
            <a:off x="9727108" y="2087220"/>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id="{9090A3E3-096B-4D4A-A310-338BE11C07FF}"/>
              </a:ext>
            </a:extLst>
          </p:cNvPr>
          <p:cNvSpPr/>
          <p:nvPr/>
        </p:nvSpPr>
        <p:spPr>
          <a:xfrm>
            <a:off x="10224065"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id="{4A86FE6D-1EA4-0148-8505-A11F0139F7D6}"/>
              </a:ext>
            </a:extLst>
          </p:cNvPr>
          <p:cNvSpPr/>
          <p:nvPr/>
        </p:nvSpPr>
        <p:spPr>
          <a:xfrm>
            <a:off x="10734274" y="1616767"/>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id="{AD7711F5-758F-C549-A38D-4FF057D90E07}"/>
              </a:ext>
            </a:extLst>
          </p:cNvPr>
          <p:cNvSpPr/>
          <p:nvPr/>
        </p:nvSpPr>
        <p:spPr>
          <a:xfrm>
            <a:off x="10237317"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id="{D6B065F5-D0EF-894D-902B-C7673DEB1DFC}"/>
              </a:ext>
            </a:extLst>
          </p:cNvPr>
          <p:cNvSpPr/>
          <p:nvPr/>
        </p:nvSpPr>
        <p:spPr>
          <a:xfrm>
            <a:off x="10734274" y="2087220"/>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74B917FD-74F6-AD47-AA55-9E6CA31836D2}"/>
              </a:ext>
            </a:extLst>
          </p:cNvPr>
          <p:cNvSpPr/>
          <p:nvPr/>
        </p:nvSpPr>
        <p:spPr>
          <a:xfrm>
            <a:off x="9230151"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6842267F-F717-E04C-83B8-230C02988341}"/>
              </a:ext>
            </a:extLst>
          </p:cNvPr>
          <p:cNvSpPr/>
          <p:nvPr/>
        </p:nvSpPr>
        <p:spPr>
          <a:xfrm>
            <a:off x="9740360"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29515A9D-E59B-1C4E-8086-8F1F58843ED2}"/>
              </a:ext>
            </a:extLst>
          </p:cNvPr>
          <p:cNvSpPr/>
          <p:nvPr/>
        </p:nvSpPr>
        <p:spPr>
          <a:xfrm>
            <a:off x="9243403"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D4B9E682-E0BF-DC40-AA29-B95DF0EF448E}"/>
              </a:ext>
            </a:extLst>
          </p:cNvPr>
          <p:cNvSpPr/>
          <p:nvPr/>
        </p:nvSpPr>
        <p:spPr>
          <a:xfrm>
            <a:off x="9740360"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EB5CFBB5-6E85-0D48-9D37-B3870121B499}"/>
              </a:ext>
            </a:extLst>
          </p:cNvPr>
          <p:cNvSpPr/>
          <p:nvPr/>
        </p:nvSpPr>
        <p:spPr>
          <a:xfrm>
            <a:off x="10237317" y="2557673"/>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11C574F0-3DA9-FC45-B042-64E21E33D424}"/>
              </a:ext>
            </a:extLst>
          </p:cNvPr>
          <p:cNvSpPr/>
          <p:nvPr/>
        </p:nvSpPr>
        <p:spPr>
          <a:xfrm>
            <a:off x="10747526" y="2557673"/>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BAB8FD1C-1AFE-6C4A-8E4A-951C64EDA7E9}"/>
              </a:ext>
            </a:extLst>
          </p:cNvPr>
          <p:cNvSpPr/>
          <p:nvPr/>
        </p:nvSpPr>
        <p:spPr>
          <a:xfrm>
            <a:off x="10250569"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a:extLst>
              <a:ext uri="{FF2B5EF4-FFF2-40B4-BE49-F238E27FC236}">
                <a16:creationId xmlns:a16="http://schemas.microsoft.com/office/drawing/2014/main" id="{00943622-6D23-1A49-8AE4-56F852C6CECE}"/>
              </a:ext>
            </a:extLst>
          </p:cNvPr>
          <p:cNvSpPr/>
          <p:nvPr/>
        </p:nvSpPr>
        <p:spPr>
          <a:xfrm>
            <a:off x="10747526" y="302812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Oval 303">
            <a:extLst>
              <a:ext uri="{FF2B5EF4-FFF2-40B4-BE49-F238E27FC236}">
                <a16:creationId xmlns:a16="http://schemas.microsoft.com/office/drawing/2014/main" id="{379E4C28-3827-4B4C-B9F1-F1541C96EF20}"/>
              </a:ext>
            </a:extLst>
          </p:cNvPr>
          <p:cNvSpPr/>
          <p:nvPr/>
        </p:nvSpPr>
        <p:spPr>
          <a:xfrm>
            <a:off x="9230151" y="3498579"/>
            <a:ext cx="304800" cy="291548"/>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5A5F3855-C64A-D645-BB66-BBE7B695A0BC}"/>
              </a:ext>
            </a:extLst>
          </p:cNvPr>
          <p:cNvSpPr/>
          <p:nvPr/>
        </p:nvSpPr>
        <p:spPr>
          <a:xfrm>
            <a:off x="9740360"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CD9BABE9-AA0F-C043-A3D1-2DBDC7DDFEB1}"/>
              </a:ext>
            </a:extLst>
          </p:cNvPr>
          <p:cNvSpPr/>
          <p:nvPr/>
        </p:nvSpPr>
        <p:spPr>
          <a:xfrm>
            <a:off x="9243403" y="3969032"/>
            <a:ext cx="304800" cy="291548"/>
          </a:xfrm>
          <a:prstGeom prst="ellipse">
            <a:avLst/>
          </a:prstGeom>
          <a:solidFill>
            <a:schemeClr val="tx1">
              <a:lumMod val="50000"/>
              <a:lumOff val="50000"/>
            </a:schemeClr>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308A50CC-F102-D84A-B530-BA312D9D2F27}"/>
              </a:ext>
            </a:extLst>
          </p:cNvPr>
          <p:cNvSpPr/>
          <p:nvPr/>
        </p:nvSpPr>
        <p:spPr>
          <a:xfrm>
            <a:off x="9740360"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3C4412D4-67BD-ED47-B834-23906F99B31F}"/>
              </a:ext>
            </a:extLst>
          </p:cNvPr>
          <p:cNvSpPr/>
          <p:nvPr/>
        </p:nvSpPr>
        <p:spPr>
          <a:xfrm>
            <a:off x="10237317"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C7F43333-6F85-5343-8D6C-322F23957478}"/>
              </a:ext>
            </a:extLst>
          </p:cNvPr>
          <p:cNvSpPr/>
          <p:nvPr/>
        </p:nvSpPr>
        <p:spPr>
          <a:xfrm>
            <a:off x="10747526" y="3498579"/>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D345B190-3DC5-1644-8CCE-CE923F92FCD5}"/>
              </a:ext>
            </a:extLst>
          </p:cNvPr>
          <p:cNvSpPr/>
          <p:nvPr/>
        </p:nvSpPr>
        <p:spPr>
          <a:xfrm>
            <a:off x="10250569"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1F9341D0-8083-1344-8D2B-3F35369D7261}"/>
              </a:ext>
            </a:extLst>
          </p:cNvPr>
          <p:cNvSpPr/>
          <p:nvPr/>
        </p:nvSpPr>
        <p:spPr>
          <a:xfrm>
            <a:off x="10747526" y="3969032"/>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B7FE2460-4510-F149-B209-4211FB3C1BBC}"/>
              </a:ext>
            </a:extLst>
          </p:cNvPr>
          <p:cNvSpPr/>
          <p:nvPr/>
        </p:nvSpPr>
        <p:spPr>
          <a:xfrm>
            <a:off x="9230151"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a:extLst>
              <a:ext uri="{FF2B5EF4-FFF2-40B4-BE49-F238E27FC236}">
                <a16:creationId xmlns:a16="http://schemas.microsoft.com/office/drawing/2014/main" id="{998D8BCC-3E48-8C4E-AB4F-F510CCF9B447}"/>
              </a:ext>
            </a:extLst>
          </p:cNvPr>
          <p:cNvSpPr/>
          <p:nvPr/>
        </p:nvSpPr>
        <p:spPr>
          <a:xfrm>
            <a:off x="9740360"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A5A464E6-B276-214F-A158-CB18CF0C4E07}"/>
              </a:ext>
            </a:extLst>
          </p:cNvPr>
          <p:cNvSpPr/>
          <p:nvPr/>
        </p:nvSpPr>
        <p:spPr>
          <a:xfrm>
            <a:off x="10237317" y="4465996"/>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5E920263-D539-344C-830E-019E862C3A69}"/>
              </a:ext>
            </a:extLst>
          </p:cNvPr>
          <p:cNvSpPr/>
          <p:nvPr/>
        </p:nvSpPr>
        <p:spPr>
          <a:xfrm>
            <a:off x="10747526" y="4465996"/>
            <a:ext cx="304800" cy="291548"/>
          </a:xfrm>
          <a:prstGeom prst="ellipse">
            <a:avLst/>
          </a:prstGeom>
          <a:solidFill>
            <a:schemeClr val="tx1">
              <a:lumMod val="50000"/>
              <a:lumOff val="50000"/>
            </a:schemeClr>
          </a:solid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a:extLst>
              <a:ext uri="{FF2B5EF4-FFF2-40B4-BE49-F238E27FC236}">
                <a16:creationId xmlns:a16="http://schemas.microsoft.com/office/drawing/2014/main" id="{D0D88AFA-31B8-DB41-958B-35CCB74A2D0A}"/>
              </a:ext>
            </a:extLst>
          </p:cNvPr>
          <p:cNvSpPr/>
          <p:nvPr/>
        </p:nvSpPr>
        <p:spPr>
          <a:xfrm>
            <a:off x="9243403"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C4116E15-083E-3949-8639-F18543C7C0A1}"/>
              </a:ext>
            </a:extLst>
          </p:cNvPr>
          <p:cNvSpPr/>
          <p:nvPr/>
        </p:nvSpPr>
        <p:spPr>
          <a:xfrm>
            <a:off x="9740360"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F3FB950E-ECA5-E94A-842F-D0A925F906D4}"/>
              </a:ext>
            </a:extLst>
          </p:cNvPr>
          <p:cNvSpPr/>
          <p:nvPr/>
        </p:nvSpPr>
        <p:spPr>
          <a:xfrm>
            <a:off x="10250569"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3D18C1EB-F76C-6147-B4FD-B639B44635BD}"/>
              </a:ext>
            </a:extLst>
          </p:cNvPr>
          <p:cNvSpPr/>
          <p:nvPr/>
        </p:nvSpPr>
        <p:spPr>
          <a:xfrm>
            <a:off x="10747526" y="5877355"/>
            <a:ext cx="304800" cy="291548"/>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0ED1EC0-6F95-DB43-8522-54BBD0CCCE0E}"/>
              </a:ext>
            </a:extLst>
          </p:cNvPr>
          <p:cNvSpPr txBox="1"/>
          <p:nvPr/>
        </p:nvSpPr>
        <p:spPr>
          <a:xfrm rot="5400000">
            <a:off x="6019875" y="4802697"/>
            <a:ext cx="708848" cy="923330"/>
          </a:xfrm>
          <a:prstGeom prst="rect">
            <a:avLst/>
          </a:prstGeom>
          <a:noFill/>
        </p:spPr>
        <p:txBody>
          <a:bodyPr wrap="none" rtlCol="0">
            <a:spAutoFit/>
          </a:bodyPr>
          <a:lstStyle/>
          <a:p>
            <a:r>
              <a:rPr lang="en-US" sz="5400" dirty="0">
                <a:solidFill>
                  <a:schemeClr val="bg1"/>
                </a:solidFill>
              </a:rPr>
              <a:t>...</a:t>
            </a:r>
            <a:endParaRPr lang="en-US" dirty="0">
              <a:solidFill>
                <a:schemeClr val="bg1"/>
              </a:solidFill>
            </a:endParaRPr>
          </a:p>
        </p:txBody>
      </p:sp>
      <p:sp>
        <p:nvSpPr>
          <p:cNvPr id="203" name="Rectangle 202">
            <a:extLst>
              <a:ext uri="{FF2B5EF4-FFF2-40B4-BE49-F238E27FC236}">
                <a16:creationId xmlns:a16="http://schemas.microsoft.com/office/drawing/2014/main" id="{E0B3A26E-44F1-B841-8591-173D76C0662A}"/>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3015295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9CDF6D20-844B-9048-882D-E22C649C67FD}"/>
              </a:ext>
            </a:extLst>
          </p:cNvPr>
          <p:cNvSpPr/>
          <p:nvPr/>
        </p:nvSpPr>
        <p:spPr>
          <a:xfrm>
            <a:off x="1818700" y="2484924"/>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36835DC0-1C7B-3E48-B015-05485693B11B}"/>
              </a:ext>
            </a:extLst>
          </p:cNvPr>
          <p:cNvSpPr/>
          <p:nvPr/>
        </p:nvSpPr>
        <p:spPr>
          <a:xfrm>
            <a:off x="2328909" y="2484924"/>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BBB09F3C-1823-2E4E-B2C7-76DFA55A7021}"/>
              </a:ext>
            </a:extLst>
          </p:cNvPr>
          <p:cNvSpPr/>
          <p:nvPr/>
        </p:nvSpPr>
        <p:spPr>
          <a:xfrm>
            <a:off x="2825866" y="2484924"/>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5F24B91-C98F-E645-A726-D777858B6A7B}"/>
              </a:ext>
            </a:extLst>
          </p:cNvPr>
          <p:cNvSpPr/>
          <p:nvPr/>
        </p:nvSpPr>
        <p:spPr>
          <a:xfrm>
            <a:off x="3336075" y="2484924"/>
            <a:ext cx="304800" cy="291548"/>
          </a:xfrm>
          <a:prstGeom prst="ellipse">
            <a:avLst/>
          </a:prstGeom>
          <a:pattFill prst="wdUpDiag">
            <a:fgClr>
              <a:schemeClr val="accent6"/>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480F2FC-3E37-694B-9302-AD2AAF3E4971}"/>
              </a:ext>
            </a:extLst>
          </p:cNvPr>
          <p:cNvSpPr/>
          <p:nvPr/>
        </p:nvSpPr>
        <p:spPr>
          <a:xfrm>
            <a:off x="3826406" y="2484924"/>
            <a:ext cx="304800" cy="291548"/>
          </a:xfrm>
          <a:prstGeom prst="ellipse">
            <a:avLst/>
          </a:prstGeom>
          <a:pattFill prst="solidDmnd">
            <a:fgClr>
              <a:schemeClr val="accent2"/>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858D36A-04BE-5F48-B940-91FBBD53A9E8}"/>
              </a:ext>
            </a:extLst>
          </p:cNvPr>
          <p:cNvSpPr/>
          <p:nvPr/>
        </p:nvSpPr>
        <p:spPr>
          <a:xfrm>
            <a:off x="4336615" y="2484924"/>
            <a:ext cx="304800" cy="291548"/>
          </a:xfrm>
          <a:prstGeom prst="ellipse">
            <a:avLst/>
          </a:prstGeom>
          <a:pattFill prst="solidDmnd">
            <a:fgClr>
              <a:schemeClr val="accent2"/>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9898541-3ED2-9548-A079-BD0E41072F5E}"/>
              </a:ext>
            </a:extLst>
          </p:cNvPr>
          <p:cNvSpPr/>
          <p:nvPr/>
        </p:nvSpPr>
        <p:spPr>
          <a:xfrm>
            <a:off x="4833572" y="2484924"/>
            <a:ext cx="304800" cy="291548"/>
          </a:xfrm>
          <a:prstGeom prst="ellipse">
            <a:avLst/>
          </a:prstGeom>
          <a:pattFill prst="pct90">
            <a:fgClr>
              <a:schemeClr val="accent1"/>
            </a:fgClr>
            <a:bgClr>
              <a:schemeClr val="bg1"/>
            </a:bgClr>
          </a:patt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CABA9567-E613-D54D-9CC5-1B076AF18366}"/>
              </a:ext>
            </a:extLst>
          </p:cNvPr>
          <p:cNvSpPr/>
          <p:nvPr/>
        </p:nvSpPr>
        <p:spPr>
          <a:xfrm>
            <a:off x="5343781" y="2484924"/>
            <a:ext cx="304800" cy="291548"/>
          </a:xfrm>
          <a:prstGeom prst="ellipse">
            <a:avLst/>
          </a:prstGeom>
          <a:solidFill>
            <a:schemeClr val="bg1">
              <a:lumMod val="50000"/>
            </a:schemeClr>
          </a:solidFill>
          <a:ln w="508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50A5558-B4C1-674A-B78C-FDD16DD92129}"/>
              </a:ext>
            </a:extLst>
          </p:cNvPr>
          <p:cNvSpPr/>
          <p:nvPr/>
        </p:nvSpPr>
        <p:spPr>
          <a:xfrm>
            <a:off x="1818700" y="3316054"/>
            <a:ext cx="304800" cy="291548"/>
          </a:xfrm>
          <a:prstGeom prst="ellipse">
            <a:avLst/>
          </a:prstGeom>
          <a:pattFill prst="wdUpDiag">
            <a:fgClr>
              <a:schemeClr val="accent6"/>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5070AFE-E6C7-6B47-8963-58102F2DCBCF}"/>
              </a:ext>
            </a:extLst>
          </p:cNvPr>
          <p:cNvSpPr/>
          <p:nvPr/>
        </p:nvSpPr>
        <p:spPr>
          <a:xfrm>
            <a:off x="2328909" y="3316054"/>
            <a:ext cx="304800" cy="291548"/>
          </a:xfrm>
          <a:prstGeom prst="ellipse">
            <a:avLst/>
          </a:prstGeom>
          <a:pattFill prst="wdUpDiag">
            <a:fgClr>
              <a:schemeClr val="accent6"/>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258E375-1A3E-684D-B852-D1ED01299DC8}"/>
              </a:ext>
            </a:extLst>
          </p:cNvPr>
          <p:cNvSpPr/>
          <p:nvPr/>
        </p:nvSpPr>
        <p:spPr>
          <a:xfrm>
            <a:off x="2825866" y="3316054"/>
            <a:ext cx="304800" cy="291548"/>
          </a:xfrm>
          <a:prstGeom prst="ellipse">
            <a:avLst/>
          </a:prstGeom>
          <a:pattFill prst="pct90">
            <a:fgClr>
              <a:schemeClr val="accent1"/>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3E9EEE5-A0A1-AA4E-B865-69E0F4E35ABD}"/>
              </a:ext>
            </a:extLst>
          </p:cNvPr>
          <p:cNvSpPr/>
          <p:nvPr/>
        </p:nvSpPr>
        <p:spPr>
          <a:xfrm>
            <a:off x="3336075" y="3316054"/>
            <a:ext cx="304800" cy="291548"/>
          </a:xfrm>
          <a:prstGeom prst="ellipse">
            <a:avLst/>
          </a:prstGeom>
          <a:pattFill prst="pct90">
            <a:fgClr>
              <a:schemeClr val="accent1"/>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2B302021-EA74-704E-823C-2BA7607F4E76}"/>
              </a:ext>
            </a:extLst>
          </p:cNvPr>
          <p:cNvSpPr/>
          <p:nvPr/>
        </p:nvSpPr>
        <p:spPr>
          <a:xfrm>
            <a:off x="3826406" y="3316054"/>
            <a:ext cx="304800" cy="291548"/>
          </a:xfrm>
          <a:prstGeom prst="ellipse">
            <a:avLst/>
          </a:prstGeom>
          <a:pattFill prst="pct90">
            <a:fgClr>
              <a:schemeClr val="accent1"/>
            </a:fgClr>
            <a:bgClr>
              <a:schemeClr val="bg1"/>
            </a:bgClr>
          </a:patt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10544FA7-CEA2-D548-B6E1-CB18CECBEDE6}"/>
              </a:ext>
            </a:extLst>
          </p:cNvPr>
          <p:cNvSpPr/>
          <p:nvPr/>
        </p:nvSpPr>
        <p:spPr>
          <a:xfrm>
            <a:off x="4336615" y="3316054"/>
            <a:ext cx="304800" cy="291548"/>
          </a:xfrm>
          <a:prstGeom prst="ellipse">
            <a:avLst/>
          </a:prstGeom>
          <a:solidFill>
            <a:schemeClr val="bg1">
              <a:lumMod val="50000"/>
            </a:schemeClr>
          </a:solid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0E1AA47-8E69-5A43-83E6-C753749DBA70}"/>
              </a:ext>
            </a:extLst>
          </p:cNvPr>
          <p:cNvSpPr/>
          <p:nvPr/>
        </p:nvSpPr>
        <p:spPr>
          <a:xfrm>
            <a:off x="4833572" y="3316054"/>
            <a:ext cx="304800" cy="291548"/>
          </a:xfrm>
          <a:prstGeom prst="ellipse">
            <a:avLst/>
          </a:prstGeom>
          <a:solidFill>
            <a:schemeClr val="bg1">
              <a:lumMod val="50000"/>
            </a:schemeClr>
          </a:solid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A903D09-21C2-A842-8432-45757C170ABC}"/>
              </a:ext>
            </a:extLst>
          </p:cNvPr>
          <p:cNvSpPr/>
          <p:nvPr/>
        </p:nvSpPr>
        <p:spPr>
          <a:xfrm>
            <a:off x="5343781" y="3316054"/>
            <a:ext cx="304800" cy="291548"/>
          </a:xfrm>
          <a:prstGeom prst="ellipse">
            <a:avLst/>
          </a:prstGeom>
          <a:solidFill>
            <a:schemeClr val="bg1">
              <a:lumMod val="50000"/>
            </a:schemeClr>
          </a:solid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D0572F8-BC30-7345-8B33-F60A5DD670A6}"/>
              </a:ext>
            </a:extLst>
          </p:cNvPr>
          <p:cNvSpPr/>
          <p:nvPr/>
        </p:nvSpPr>
        <p:spPr>
          <a:xfrm>
            <a:off x="1818700" y="964075"/>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221732B2-1309-9E4E-8AC7-EBF6CF050E8D}"/>
              </a:ext>
            </a:extLst>
          </p:cNvPr>
          <p:cNvSpPr/>
          <p:nvPr/>
        </p:nvSpPr>
        <p:spPr>
          <a:xfrm>
            <a:off x="2328909" y="964075"/>
            <a:ext cx="304800" cy="291548"/>
          </a:xfrm>
          <a:prstGeom prst="ellipse">
            <a:avLst/>
          </a:prstGeom>
          <a:pattFill prst="wdUpDiag">
            <a:fgClr>
              <a:schemeClr val="accent6"/>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CE373518-E62A-B84C-AB13-E1D18F1EBF23}"/>
              </a:ext>
            </a:extLst>
          </p:cNvPr>
          <p:cNvSpPr/>
          <p:nvPr/>
        </p:nvSpPr>
        <p:spPr>
          <a:xfrm>
            <a:off x="2825866" y="964075"/>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8ECE020-EAFB-C84F-A293-49522D6F986C}"/>
              </a:ext>
            </a:extLst>
          </p:cNvPr>
          <p:cNvSpPr/>
          <p:nvPr/>
        </p:nvSpPr>
        <p:spPr>
          <a:xfrm>
            <a:off x="3336075" y="964075"/>
            <a:ext cx="304800" cy="291548"/>
          </a:xfrm>
          <a:prstGeom prst="ellipse">
            <a:avLst/>
          </a:prstGeom>
          <a:pattFill prst="solidDmnd">
            <a:fgClr>
              <a:schemeClr val="accent2"/>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7A5430B0-4107-D349-B340-371070E246B0}"/>
              </a:ext>
            </a:extLst>
          </p:cNvPr>
          <p:cNvSpPr/>
          <p:nvPr/>
        </p:nvSpPr>
        <p:spPr>
          <a:xfrm>
            <a:off x="3826406" y="964075"/>
            <a:ext cx="304800" cy="291548"/>
          </a:xfrm>
          <a:prstGeom prst="ellipse">
            <a:avLst/>
          </a:prstGeom>
          <a:pattFill prst="pct90">
            <a:fgClr>
              <a:schemeClr val="accent5">
                <a:lumMod val="75000"/>
              </a:schemeClr>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8234CD2E-D0B7-254E-919E-2D915F30694B}"/>
              </a:ext>
            </a:extLst>
          </p:cNvPr>
          <p:cNvSpPr/>
          <p:nvPr/>
        </p:nvSpPr>
        <p:spPr>
          <a:xfrm>
            <a:off x="4336615" y="964075"/>
            <a:ext cx="304800" cy="291548"/>
          </a:xfrm>
          <a:prstGeom prst="ellipse">
            <a:avLst/>
          </a:prstGeom>
          <a:pattFill prst="pct90">
            <a:fgClr>
              <a:schemeClr val="accent5">
                <a:lumMod val="75000"/>
              </a:schemeClr>
            </a:fgClr>
            <a:bgClr>
              <a:schemeClr val="bg1"/>
            </a:bgClr>
          </a:patt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8C6E8049-0DC4-AA49-993E-E41BF68440E7}"/>
              </a:ext>
            </a:extLst>
          </p:cNvPr>
          <p:cNvSpPr/>
          <p:nvPr/>
        </p:nvSpPr>
        <p:spPr>
          <a:xfrm>
            <a:off x="4833572" y="964075"/>
            <a:ext cx="304800" cy="291548"/>
          </a:xfrm>
          <a:prstGeom prst="ellipse">
            <a:avLst/>
          </a:prstGeom>
          <a:solidFill>
            <a:schemeClr val="bg1">
              <a:lumMod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C8CD9F29-A509-F244-8CE2-453A8397899F}"/>
              </a:ext>
            </a:extLst>
          </p:cNvPr>
          <p:cNvSpPr/>
          <p:nvPr/>
        </p:nvSpPr>
        <p:spPr>
          <a:xfrm>
            <a:off x="5343781" y="964075"/>
            <a:ext cx="304800" cy="291548"/>
          </a:xfrm>
          <a:prstGeom prst="ellipse">
            <a:avLst/>
          </a:prstGeom>
          <a:solidFill>
            <a:schemeClr val="bg1">
              <a:lumMod val="50000"/>
            </a:schemeClr>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80D4B800-8858-D543-8FBC-B905B81AA6CD}"/>
              </a:ext>
            </a:extLst>
          </p:cNvPr>
          <p:cNvSpPr/>
          <p:nvPr/>
        </p:nvSpPr>
        <p:spPr>
          <a:xfrm>
            <a:off x="1818700" y="1719783"/>
            <a:ext cx="304800" cy="291548"/>
          </a:xfrm>
          <a:prstGeom prst="ellipse">
            <a:avLst/>
          </a:prstGeom>
          <a:pattFill prst="wdUpDiag">
            <a:fgClr>
              <a:schemeClr val="accent6"/>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6D961B9A-4445-4245-8A3E-B1AEB329EDE6}"/>
              </a:ext>
            </a:extLst>
          </p:cNvPr>
          <p:cNvSpPr/>
          <p:nvPr/>
        </p:nvSpPr>
        <p:spPr>
          <a:xfrm>
            <a:off x="2328909" y="1719783"/>
            <a:ext cx="304800" cy="291548"/>
          </a:xfrm>
          <a:prstGeom prst="ellipse">
            <a:avLst/>
          </a:prstGeom>
          <a:pattFill prst="wdUpDiag">
            <a:fgClr>
              <a:schemeClr val="accent6"/>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BBF16B6D-BD46-C34A-BBE8-C80721E702D5}"/>
              </a:ext>
            </a:extLst>
          </p:cNvPr>
          <p:cNvSpPr/>
          <p:nvPr/>
        </p:nvSpPr>
        <p:spPr>
          <a:xfrm>
            <a:off x="2825866" y="1719783"/>
            <a:ext cx="304800" cy="291548"/>
          </a:xfrm>
          <a:prstGeom prst="ellipse">
            <a:avLst/>
          </a:prstGeom>
          <a:pattFill prst="solidDmnd">
            <a:fgClr>
              <a:schemeClr val="accent2"/>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80A0683-F249-254B-9A19-F7657EFA859C}"/>
              </a:ext>
            </a:extLst>
          </p:cNvPr>
          <p:cNvSpPr/>
          <p:nvPr/>
        </p:nvSpPr>
        <p:spPr>
          <a:xfrm>
            <a:off x="3336075" y="1719783"/>
            <a:ext cx="304800" cy="291548"/>
          </a:xfrm>
          <a:prstGeom prst="ellipse">
            <a:avLst/>
          </a:prstGeom>
          <a:pattFill prst="solidDmnd">
            <a:fgClr>
              <a:schemeClr val="accent2"/>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8951EB2A-B44F-A446-8F81-2DF6A66609B7}"/>
              </a:ext>
            </a:extLst>
          </p:cNvPr>
          <p:cNvSpPr/>
          <p:nvPr/>
        </p:nvSpPr>
        <p:spPr>
          <a:xfrm>
            <a:off x="3826406" y="1719783"/>
            <a:ext cx="304800" cy="291548"/>
          </a:xfrm>
          <a:prstGeom prst="ellipse">
            <a:avLst/>
          </a:prstGeom>
          <a:pattFill prst="pct90">
            <a:fgClr>
              <a:schemeClr val="accent5">
                <a:lumMod val="75000"/>
              </a:schemeClr>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57CE6517-0DF2-1744-BE27-1332682BA543}"/>
              </a:ext>
            </a:extLst>
          </p:cNvPr>
          <p:cNvSpPr/>
          <p:nvPr/>
        </p:nvSpPr>
        <p:spPr>
          <a:xfrm>
            <a:off x="4336615" y="1719783"/>
            <a:ext cx="304800" cy="291548"/>
          </a:xfrm>
          <a:prstGeom prst="ellipse">
            <a:avLst/>
          </a:prstGeom>
          <a:pattFill prst="pct90">
            <a:fgClr>
              <a:schemeClr val="accent5">
                <a:lumMod val="75000"/>
              </a:schemeClr>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9DBD7EBF-C16F-1242-AB97-9CBF2A25733C}"/>
              </a:ext>
            </a:extLst>
          </p:cNvPr>
          <p:cNvSpPr/>
          <p:nvPr/>
        </p:nvSpPr>
        <p:spPr>
          <a:xfrm>
            <a:off x="4833572" y="1719783"/>
            <a:ext cx="304800" cy="291548"/>
          </a:xfrm>
          <a:prstGeom prst="ellipse">
            <a:avLst/>
          </a:prstGeom>
          <a:pattFill prst="pct80">
            <a:fgClr>
              <a:schemeClr val="accent1"/>
            </a:fgClr>
            <a:bgClr>
              <a:schemeClr val="bg1"/>
            </a:bgClr>
          </a:patt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19EAB9DD-1836-4C46-841A-4F99E636962A}"/>
              </a:ext>
            </a:extLst>
          </p:cNvPr>
          <p:cNvSpPr/>
          <p:nvPr/>
        </p:nvSpPr>
        <p:spPr>
          <a:xfrm>
            <a:off x="5343781" y="1719783"/>
            <a:ext cx="304800" cy="291548"/>
          </a:xfrm>
          <a:prstGeom prst="ellipse">
            <a:avLst/>
          </a:prstGeom>
          <a:solidFill>
            <a:schemeClr val="bg1">
              <a:lumMod val="50000"/>
            </a:schemeClr>
          </a:solidFill>
          <a:ln w="508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F63D47DC-BFF7-7841-BD93-D5A3E3C95D7D}"/>
              </a:ext>
            </a:extLst>
          </p:cNvPr>
          <p:cNvSpPr txBox="1"/>
          <p:nvPr/>
        </p:nvSpPr>
        <p:spPr>
          <a:xfrm rot="5400000">
            <a:off x="3520526" y="3831737"/>
            <a:ext cx="708848" cy="923330"/>
          </a:xfrm>
          <a:prstGeom prst="rect">
            <a:avLst/>
          </a:prstGeom>
          <a:noFill/>
        </p:spPr>
        <p:txBody>
          <a:bodyPr wrap="none" rtlCol="0">
            <a:spAutoFit/>
          </a:bodyPr>
          <a:lstStyle/>
          <a:p>
            <a:r>
              <a:rPr lang="en-US" sz="5400" dirty="0">
                <a:solidFill>
                  <a:schemeClr val="bg1"/>
                </a:solidFill>
              </a:rPr>
              <a:t>...</a:t>
            </a:r>
            <a:endParaRPr lang="en-US" dirty="0">
              <a:solidFill>
                <a:schemeClr val="bg1"/>
              </a:solidFill>
            </a:endParaRPr>
          </a:p>
        </p:txBody>
      </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D6EA25ED-5E46-F944-A17C-0519B6C47070}"/>
                  </a:ext>
                </a:extLst>
              </p:cNvPr>
              <p:cNvSpPr txBox="1"/>
              <p:nvPr/>
            </p:nvSpPr>
            <p:spPr>
              <a:xfrm>
                <a:off x="7531051" y="879016"/>
                <a:ext cx="1376851" cy="461665"/>
              </a:xfrm>
              <a:prstGeom prst="rect">
                <a:avLst/>
              </a:prstGeom>
              <a:noFill/>
            </p:spPr>
            <p:txBody>
              <a:bodyPr wrap="none" rtlCol="0">
                <a:spAutoFit/>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bg1"/>
                              </a:solidFill>
                              <a:latin typeface="Cambria Math" panose="02040503050406030204" pitchFamily="18" charset="0"/>
                            </a:rPr>
                          </m:ctrlPr>
                        </m:sSubPr>
                        <m:e>
                          <m:acc>
                            <m:accPr>
                              <m:chr m:val="̅"/>
                              <m:ctrlPr>
                                <a:rPr lang="en-US" sz="2400" i="1" smtClean="0">
                                  <a:solidFill>
                                    <a:schemeClr val="bg1"/>
                                  </a:solidFill>
                                  <a:latin typeface="Cambria Math" panose="02040503050406030204" pitchFamily="18" charset="0"/>
                                </a:rPr>
                              </m:ctrlPr>
                            </m:accPr>
                            <m:e>
                              <m:r>
                                <a:rPr lang="en-US" sz="2400" b="0" i="1" smtClean="0">
                                  <a:solidFill>
                                    <a:schemeClr val="bg1"/>
                                  </a:solidFill>
                                  <a:latin typeface="Cambria Math" panose="02040503050406030204" pitchFamily="18" charset="0"/>
                                </a:rPr>
                                <m:t>𝑋</m:t>
                              </m:r>
                            </m:e>
                          </m:acc>
                        </m:e>
                        <m:sub>
                          <m:r>
                            <a:rPr lang="en-US" sz="2400" b="0" i="1" smtClean="0">
                              <a:solidFill>
                                <a:schemeClr val="bg1"/>
                              </a:solidFill>
                              <a:latin typeface="Cambria Math" panose="02040503050406030204" pitchFamily="18" charset="0"/>
                            </a:rPr>
                            <m:t>1</m:t>
                          </m:r>
                        </m:sub>
                      </m:sSub>
                      <m:r>
                        <a:rPr lang="en-US" sz="2400" b="0" i="1" smtClean="0">
                          <a:solidFill>
                            <a:schemeClr val="bg1"/>
                          </a:solidFill>
                          <a:latin typeface="Cambria Math" panose="02040503050406030204" pitchFamily="18" charset="0"/>
                        </a:rPr>
                        <m:t>=2.5</m:t>
                      </m:r>
                    </m:oMath>
                  </m:oMathPara>
                </a14:m>
                <a:endParaRPr lang="en-US" sz="2400" dirty="0">
                  <a:solidFill>
                    <a:schemeClr val="bg1"/>
                  </a:solidFill>
                </a:endParaRPr>
              </a:p>
            </p:txBody>
          </p:sp>
        </mc:Choice>
        <mc:Fallback xmlns="">
          <p:sp>
            <p:nvSpPr>
              <p:cNvPr id="45" name="TextBox 44">
                <a:extLst>
                  <a:ext uri="{FF2B5EF4-FFF2-40B4-BE49-F238E27FC236}">
                    <a16:creationId xmlns:a16="http://schemas.microsoft.com/office/drawing/2014/main" id="{D6EA25ED-5E46-F944-A17C-0519B6C47070}"/>
                  </a:ext>
                </a:extLst>
              </p:cNvPr>
              <p:cNvSpPr txBox="1">
                <a:spLocks noRot="1" noChangeAspect="1" noMove="1" noResize="1" noEditPoints="1" noAdjustHandles="1" noChangeArrowheads="1" noChangeShapeType="1" noTextEdit="1"/>
              </p:cNvSpPr>
              <p:nvPr/>
            </p:nvSpPr>
            <p:spPr>
              <a:xfrm>
                <a:off x="7531051" y="879016"/>
                <a:ext cx="1376851" cy="461665"/>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697FE5FB-E663-0F41-AA57-99B7AB76C3F2}"/>
                  </a:ext>
                </a:extLst>
              </p:cNvPr>
              <p:cNvSpPr txBox="1"/>
              <p:nvPr/>
            </p:nvSpPr>
            <p:spPr>
              <a:xfrm>
                <a:off x="7361133" y="1601859"/>
                <a:ext cx="1723805" cy="461665"/>
              </a:xfrm>
              <a:prstGeom prst="rect">
                <a:avLst/>
              </a:prstGeom>
              <a:noFill/>
            </p:spPr>
            <p:txBody>
              <a:bodyPr wrap="none" rtlCol="0">
                <a:spAutoFit/>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bg1"/>
                              </a:solidFill>
                              <a:latin typeface="Cambria Math" panose="02040503050406030204" pitchFamily="18" charset="0"/>
                            </a:rPr>
                          </m:ctrlPr>
                        </m:sSubPr>
                        <m:e>
                          <m:acc>
                            <m:accPr>
                              <m:chr m:val="̅"/>
                              <m:ctrlPr>
                                <a:rPr lang="en-US" sz="2400" i="1" smtClean="0">
                                  <a:solidFill>
                                    <a:schemeClr val="bg1"/>
                                  </a:solidFill>
                                  <a:latin typeface="Cambria Math" panose="02040503050406030204" pitchFamily="18" charset="0"/>
                                </a:rPr>
                              </m:ctrlPr>
                            </m:accPr>
                            <m:e>
                              <m:r>
                                <a:rPr lang="en-US" sz="2400" b="0" i="1" smtClean="0">
                                  <a:solidFill>
                                    <a:schemeClr val="bg1"/>
                                  </a:solidFill>
                                  <a:latin typeface="Cambria Math" panose="02040503050406030204" pitchFamily="18" charset="0"/>
                                </a:rPr>
                                <m:t>𝑋</m:t>
                              </m:r>
                            </m:e>
                          </m:acc>
                        </m:e>
                        <m:sub>
                          <m:r>
                            <a:rPr lang="en-US" sz="2400" b="0" i="1" smtClean="0">
                              <a:solidFill>
                                <a:schemeClr val="bg1"/>
                              </a:solidFill>
                              <a:latin typeface="Cambria Math" panose="02040503050406030204" pitchFamily="18" charset="0"/>
                            </a:rPr>
                            <m:t>2</m:t>
                          </m:r>
                        </m:sub>
                      </m:sSub>
                      <m:r>
                        <a:rPr lang="en-US" sz="2400" b="0" i="1" smtClean="0">
                          <a:solidFill>
                            <a:schemeClr val="bg1"/>
                          </a:solidFill>
                          <a:latin typeface="Cambria Math" panose="02040503050406030204" pitchFamily="18" charset="0"/>
                        </a:rPr>
                        <m:t>=2.375</m:t>
                      </m:r>
                    </m:oMath>
                  </m:oMathPara>
                </a14:m>
                <a:endParaRPr lang="en-US" sz="2400" dirty="0">
                  <a:solidFill>
                    <a:schemeClr val="bg1"/>
                  </a:solidFill>
                </a:endParaRPr>
              </a:p>
            </p:txBody>
          </p:sp>
        </mc:Choice>
        <mc:Fallback xmlns="">
          <p:sp>
            <p:nvSpPr>
              <p:cNvPr id="46" name="TextBox 45">
                <a:extLst>
                  <a:ext uri="{FF2B5EF4-FFF2-40B4-BE49-F238E27FC236}">
                    <a16:creationId xmlns:a16="http://schemas.microsoft.com/office/drawing/2014/main" id="{697FE5FB-E663-0F41-AA57-99B7AB76C3F2}"/>
                  </a:ext>
                </a:extLst>
              </p:cNvPr>
              <p:cNvSpPr txBox="1">
                <a:spLocks noRot="1" noChangeAspect="1" noMove="1" noResize="1" noEditPoints="1" noAdjustHandles="1" noChangeArrowheads="1" noChangeShapeType="1" noTextEdit="1"/>
              </p:cNvSpPr>
              <p:nvPr/>
            </p:nvSpPr>
            <p:spPr>
              <a:xfrm>
                <a:off x="7361133" y="1601859"/>
                <a:ext cx="1723805" cy="461665"/>
              </a:xfrm>
              <a:prstGeom prst="rect">
                <a:avLst/>
              </a:prstGeom>
              <a:blipFill>
                <a:blip r:embed="rId4"/>
                <a:stretch>
                  <a:fillRect b="-270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B71D55A9-D3C6-BE4A-9689-34BD6EFA8BEB}"/>
                  </a:ext>
                </a:extLst>
              </p:cNvPr>
              <p:cNvSpPr txBox="1"/>
              <p:nvPr/>
            </p:nvSpPr>
            <p:spPr>
              <a:xfrm>
                <a:off x="7361133" y="2399865"/>
                <a:ext cx="1723805" cy="461665"/>
              </a:xfrm>
              <a:prstGeom prst="rect">
                <a:avLst/>
              </a:prstGeom>
              <a:noFill/>
            </p:spPr>
            <p:txBody>
              <a:bodyPr wrap="none" rtlCol="0">
                <a:spAutoFit/>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bg1"/>
                              </a:solidFill>
                              <a:latin typeface="Cambria Math" panose="02040503050406030204" pitchFamily="18" charset="0"/>
                            </a:rPr>
                          </m:ctrlPr>
                        </m:sSubPr>
                        <m:e>
                          <m:acc>
                            <m:accPr>
                              <m:chr m:val="̅"/>
                              <m:ctrlPr>
                                <a:rPr lang="en-US" sz="2400" i="1" smtClean="0">
                                  <a:solidFill>
                                    <a:schemeClr val="bg1"/>
                                  </a:solidFill>
                                  <a:latin typeface="Cambria Math" panose="02040503050406030204" pitchFamily="18" charset="0"/>
                                </a:rPr>
                              </m:ctrlPr>
                            </m:accPr>
                            <m:e>
                              <m:r>
                                <a:rPr lang="en-US" sz="2400" b="0" i="1" smtClean="0">
                                  <a:solidFill>
                                    <a:schemeClr val="bg1"/>
                                  </a:solidFill>
                                  <a:latin typeface="Cambria Math" panose="02040503050406030204" pitchFamily="18" charset="0"/>
                                </a:rPr>
                                <m:t>𝑋</m:t>
                              </m:r>
                            </m:e>
                          </m:acc>
                        </m:e>
                        <m:sub>
                          <m:r>
                            <a:rPr lang="en-US" sz="2400" b="0" i="1" smtClean="0">
                              <a:solidFill>
                                <a:schemeClr val="bg1"/>
                              </a:solidFill>
                              <a:latin typeface="Cambria Math" panose="02040503050406030204" pitchFamily="18" charset="0"/>
                            </a:rPr>
                            <m:t>3</m:t>
                          </m:r>
                        </m:sub>
                      </m:sSub>
                      <m:r>
                        <a:rPr lang="en-US" sz="2400" b="0" i="1" smtClean="0">
                          <a:solidFill>
                            <a:schemeClr val="bg1"/>
                          </a:solidFill>
                          <a:latin typeface="Cambria Math" panose="02040503050406030204" pitchFamily="18" charset="0"/>
                        </a:rPr>
                        <m:t>=1.875</m:t>
                      </m:r>
                    </m:oMath>
                  </m:oMathPara>
                </a14:m>
                <a:endParaRPr lang="en-US" sz="2400" dirty="0">
                  <a:solidFill>
                    <a:schemeClr val="bg1"/>
                  </a:solidFill>
                </a:endParaRPr>
              </a:p>
            </p:txBody>
          </p:sp>
        </mc:Choice>
        <mc:Fallback xmlns="">
          <p:sp>
            <p:nvSpPr>
              <p:cNvPr id="47" name="TextBox 46">
                <a:extLst>
                  <a:ext uri="{FF2B5EF4-FFF2-40B4-BE49-F238E27FC236}">
                    <a16:creationId xmlns:a16="http://schemas.microsoft.com/office/drawing/2014/main" id="{B71D55A9-D3C6-BE4A-9689-34BD6EFA8BEB}"/>
                  </a:ext>
                </a:extLst>
              </p:cNvPr>
              <p:cNvSpPr txBox="1">
                <a:spLocks noRot="1" noChangeAspect="1" noMove="1" noResize="1" noEditPoints="1" noAdjustHandles="1" noChangeArrowheads="1" noChangeShapeType="1" noTextEdit="1"/>
              </p:cNvSpPr>
              <p:nvPr/>
            </p:nvSpPr>
            <p:spPr>
              <a:xfrm>
                <a:off x="7361133" y="2399865"/>
                <a:ext cx="1723805" cy="461665"/>
              </a:xfrm>
              <a:prstGeom prst="rect">
                <a:avLst/>
              </a:prstGeom>
              <a:blipFill>
                <a:blip r:embed="rId5"/>
                <a:stretch>
                  <a:fillRect b="-270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985A74F0-0EE8-D145-A62F-B8DF727CE5FC}"/>
                  </a:ext>
                </a:extLst>
              </p:cNvPr>
              <p:cNvSpPr txBox="1"/>
              <p:nvPr/>
            </p:nvSpPr>
            <p:spPr>
              <a:xfrm>
                <a:off x="7361133" y="3316054"/>
                <a:ext cx="1723805" cy="461665"/>
              </a:xfrm>
              <a:prstGeom prst="rect">
                <a:avLst/>
              </a:prstGeom>
              <a:noFill/>
            </p:spPr>
            <p:txBody>
              <a:bodyPr wrap="none" rtlCol="0">
                <a:spAutoFit/>
              </a:bodyPr>
              <a:lstStyle/>
              <a:p>
                <a:pPr algn="ctr"/>
                <a14:m>
                  <m:oMathPara xmlns:m="http://schemas.openxmlformats.org/officeDocument/2006/math">
                    <m:oMathParaPr>
                      <m:jc m:val="centerGroup"/>
                    </m:oMathParaPr>
                    <m:oMath xmlns:m="http://schemas.openxmlformats.org/officeDocument/2006/math">
                      <m:sSub>
                        <m:sSubPr>
                          <m:ctrlPr>
                            <a:rPr lang="en-US" sz="2400" b="0" i="1" smtClean="0">
                              <a:solidFill>
                                <a:schemeClr val="bg1"/>
                              </a:solidFill>
                              <a:latin typeface="Cambria Math" panose="02040503050406030204" pitchFamily="18" charset="0"/>
                            </a:rPr>
                          </m:ctrlPr>
                        </m:sSubPr>
                        <m:e>
                          <m:acc>
                            <m:accPr>
                              <m:chr m:val="̅"/>
                              <m:ctrlPr>
                                <a:rPr lang="en-US" sz="2400" i="1" smtClean="0">
                                  <a:solidFill>
                                    <a:schemeClr val="bg1"/>
                                  </a:solidFill>
                                  <a:latin typeface="Cambria Math" panose="02040503050406030204" pitchFamily="18" charset="0"/>
                                </a:rPr>
                              </m:ctrlPr>
                            </m:accPr>
                            <m:e>
                              <m:r>
                                <a:rPr lang="en-US" sz="2400" b="0" i="1" smtClean="0">
                                  <a:solidFill>
                                    <a:schemeClr val="bg1"/>
                                  </a:solidFill>
                                  <a:latin typeface="Cambria Math" panose="02040503050406030204" pitchFamily="18" charset="0"/>
                                </a:rPr>
                                <m:t>𝑋</m:t>
                              </m:r>
                            </m:e>
                          </m:acc>
                        </m:e>
                        <m:sub>
                          <m:r>
                            <a:rPr lang="en-US" sz="2400" b="0" i="1" smtClean="0">
                              <a:solidFill>
                                <a:schemeClr val="bg1"/>
                              </a:solidFill>
                              <a:latin typeface="Cambria Math" panose="02040503050406030204" pitchFamily="18" charset="0"/>
                            </a:rPr>
                            <m:t>4</m:t>
                          </m:r>
                        </m:sub>
                      </m:sSub>
                      <m:r>
                        <a:rPr lang="en-US" sz="2400" b="0" i="1" smtClean="0">
                          <a:solidFill>
                            <a:schemeClr val="bg1"/>
                          </a:solidFill>
                          <a:latin typeface="Cambria Math" panose="02040503050406030204" pitchFamily="18" charset="0"/>
                        </a:rPr>
                        <m:t>=2.875</m:t>
                      </m:r>
                    </m:oMath>
                  </m:oMathPara>
                </a14:m>
                <a:endParaRPr lang="en-US" sz="2400" dirty="0">
                  <a:solidFill>
                    <a:schemeClr val="bg1"/>
                  </a:solidFill>
                </a:endParaRPr>
              </a:p>
            </p:txBody>
          </p:sp>
        </mc:Choice>
        <mc:Fallback xmlns="">
          <p:sp>
            <p:nvSpPr>
              <p:cNvPr id="48" name="TextBox 47">
                <a:extLst>
                  <a:ext uri="{FF2B5EF4-FFF2-40B4-BE49-F238E27FC236}">
                    <a16:creationId xmlns:a16="http://schemas.microsoft.com/office/drawing/2014/main" id="{985A74F0-0EE8-D145-A62F-B8DF727CE5FC}"/>
                  </a:ext>
                </a:extLst>
              </p:cNvPr>
              <p:cNvSpPr txBox="1">
                <a:spLocks noRot="1" noChangeAspect="1" noMove="1" noResize="1" noEditPoints="1" noAdjustHandles="1" noChangeArrowheads="1" noChangeShapeType="1" noTextEdit="1"/>
              </p:cNvSpPr>
              <p:nvPr/>
            </p:nvSpPr>
            <p:spPr>
              <a:xfrm>
                <a:off x="7361133" y="3316054"/>
                <a:ext cx="1723805" cy="461665"/>
              </a:xfrm>
              <a:prstGeom prst="rect">
                <a:avLst/>
              </a:prstGeom>
              <a:blipFill>
                <a:blip r:embed="rId6"/>
                <a:stretch>
                  <a:fillRect b="-270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9" name="Rectangle 48">
                <a:extLst>
                  <a:ext uri="{FF2B5EF4-FFF2-40B4-BE49-F238E27FC236}">
                    <a16:creationId xmlns:a16="http://schemas.microsoft.com/office/drawing/2014/main" id="{3E921811-B186-B943-A35D-7D693C6FA329}"/>
                  </a:ext>
                </a:extLst>
              </p:cNvPr>
              <p:cNvSpPr/>
              <p:nvPr/>
            </p:nvSpPr>
            <p:spPr>
              <a:xfrm>
                <a:off x="3978806" y="5160326"/>
                <a:ext cx="4656018" cy="1130631"/>
              </a:xfrm>
              <a:prstGeom prst="rect">
                <a:avLst/>
              </a:prstGeom>
            </p:spPr>
            <p:txBody>
              <a:bodyPr wrap="none">
                <a:spAutoFit/>
              </a:bodyPr>
              <a:lstStyle/>
              <a:p>
                <a:pPr algn="ctr"/>
                <a14:m>
                  <m:oMathPara xmlns:m="http://schemas.openxmlformats.org/officeDocument/2006/math">
                    <m:oMathParaPr>
                      <m:jc m:val="centerGroup"/>
                    </m:oMathParaPr>
                    <m:oMath xmlns:m="http://schemas.openxmlformats.org/officeDocument/2006/math">
                      <m:sSub>
                        <m:sSubPr>
                          <m:ctrlPr>
                            <a:rPr lang="en-US" sz="2400" i="1" smtClean="0">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𝑉𝑎𝑟</m:t>
                          </m:r>
                          <m:r>
                            <a:rPr lang="en-US" sz="2400" b="0" i="1" smtClean="0">
                              <a:solidFill>
                                <a:schemeClr val="bg1"/>
                              </a:solidFill>
                              <a:latin typeface="Cambria Math" panose="02040503050406030204" pitchFamily="18" charset="0"/>
                            </a:rPr>
                            <m:t>(</m:t>
                          </m:r>
                          <m:acc>
                            <m:accPr>
                              <m:chr m:val="̅"/>
                              <m:ctrlPr>
                                <a:rPr lang="en-US" sz="2400" i="1">
                                  <a:solidFill>
                                    <a:schemeClr val="bg1"/>
                                  </a:solidFill>
                                  <a:latin typeface="Cambria Math" panose="02040503050406030204" pitchFamily="18" charset="0"/>
                                </a:rPr>
                              </m:ctrlPr>
                            </m:accPr>
                            <m:e>
                              <m:r>
                                <a:rPr lang="en-US" sz="2400" i="1">
                                  <a:solidFill>
                                    <a:schemeClr val="bg1"/>
                                  </a:solidFill>
                                  <a:latin typeface="Cambria Math" panose="02040503050406030204" pitchFamily="18" charset="0"/>
                                </a:rPr>
                                <m:t>𝑋</m:t>
                              </m:r>
                            </m:e>
                          </m:acc>
                        </m:e>
                        <m:sub>
                          <m:r>
                            <a:rPr lang="en-US" sz="2400" i="1">
                              <a:solidFill>
                                <a:schemeClr val="bg1"/>
                              </a:solidFill>
                              <a:latin typeface="Cambria Math" panose="02040503050406030204" pitchFamily="18" charset="0"/>
                            </a:rPr>
                            <m:t>𝑆𝑅𝑆</m:t>
                          </m:r>
                        </m:sub>
                      </m:sSub>
                      <m:r>
                        <a:rPr lang="en-US" sz="2400" b="0" i="1" smtClean="0">
                          <a:solidFill>
                            <a:schemeClr val="bg1"/>
                          </a:solidFill>
                          <a:latin typeface="Cambria Math" panose="02040503050406030204" pitchFamily="18" charset="0"/>
                        </a:rPr>
                        <m:t>)= </m:t>
                      </m:r>
                      <m:f>
                        <m:fPr>
                          <m:ctrlPr>
                            <a:rPr lang="en-US" sz="2400" b="0" i="1" smtClean="0">
                              <a:solidFill>
                                <a:schemeClr val="bg1"/>
                              </a:solidFill>
                              <a:latin typeface="Cambria Math" panose="02040503050406030204" pitchFamily="18" charset="0"/>
                            </a:rPr>
                          </m:ctrlPr>
                        </m:fPr>
                        <m:num>
                          <m:r>
                            <a:rPr lang="en-US" sz="2400" b="0" i="1" smtClean="0">
                              <a:solidFill>
                                <a:schemeClr val="bg1"/>
                              </a:solidFill>
                              <a:latin typeface="Cambria Math" panose="02040503050406030204" pitchFamily="18" charset="0"/>
                            </a:rPr>
                            <m:t>1</m:t>
                          </m:r>
                        </m:num>
                        <m:den>
                          <m:r>
                            <a:rPr lang="en-US" sz="2400" b="0" i="1" smtClean="0">
                              <a:solidFill>
                                <a:schemeClr val="bg1"/>
                              </a:solidFill>
                              <a:latin typeface="Cambria Math" panose="02040503050406030204" pitchFamily="18" charset="0"/>
                            </a:rPr>
                            <m:t>1000</m:t>
                          </m:r>
                        </m:den>
                      </m:f>
                      <m:nary>
                        <m:naryPr>
                          <m:chr m:val="∑"/>
                          <m:ctrlPr>
                            <a:rPr lang="en-US" sz="2400" b="0" i="1" smtClean="0">
                              <a:solidFill>
                                <a:schemeClr val="bg1"/>
                              </a:solidFill>
                              <a:latin typeface="Cambria Math" panose="02040503050406030204" pitchFamily="18" charset="0"/>
                            </a:rPr>
                          </m:ctrlPr>
                        </m:naryPr>
                        <m:sub>
                          <m:r>
                            <m:rPr>
                              <m:brk m:alnAt="23"/>
                            </m:rPr>
                            <a:rPr lang="en-US" sz="2400" b="0" i="1" smtClean="0">
                              <a:solidFill>
                                <a:schemeClr val="bg1"/>
                              </a:solidFill>
                              <a:latin typeface="Cambria Math" panose="02040503050406030204" pitchFamily="18" charset="0"/>
                            </a:rPr>
                            <m:t>𝑖</m:t>
                          </m:r>
                          <m:r>
                            <a:rPr lang="en-US" sz="2400" b="0" i="1" smtClean="0">
                              <a:solidFill>
                                <a:schemeClr val="bg1"/>
                              </a:solidFill>
                              <a:latin typeface="Cambria Math" panose="02040503050406030204" pitchFamily="18" charset="0"/>
                            </a:rPr>
                            <m:t>=1</m:t>
                          </m:r>
                        </m:sub>
                        <m:sup>
                          <m:r>
                            <a:rPr lang="en-US" sz="2400" b="0" i="1" smtClean="0">
                              <a:solidFill>
                                <a:schemeClr val="bg1"/>
                              </a:solidFill>
                              <a:latin typeface="Cambria Math" panose="02040503050406030204" pitchFamily="18" charset="0"/>
                            </a:rPr>
                            <m:t>1000</m:t>
                          </m:r>
                        </m:sup>
                        <m:e>
                          <m:sSup>
                            <m:sSupPr>
                              <m:ctrlPr>
                                <a:rPr lang="en-US" sz="2400" i="1">
                                  <a:solidFill>
                                    <a:schemeClr val="bg1"/>
                                  </a:solidFill>
                                  <a:latin typeface="Cambria Math" panose="02040503050406030204" pitchFamily="18" charset="0"/>
                                </a:rPr>
                              </m:ctrlPr>
                            </m:sSupPr>
                            <m:e>
                              <m:sSub>
                                <m:sSubPr>
                                  <m:ctrlPr>
                                    <a:rPr lang="en-US" sz="2400" i="1">
                                      <a:solidFill>
                                        <a:schemeClr val="bg1"/>
                                      </a:solidFill>
                                      <a:latin typeface="Cambria Math" panose="02040503050406030204" pitchFamily="18" charset="0"/>
                                    </a:rPr>
                                  </m:ctrlPr>
                                </m:sSubPr>
                                <m:e>
                                  <m:r>
                                    <a:rPr lang="en-US" sz="2400" b="0" i="1" smtClean="0">
                                      <a:solidFill>
                                        <a:schemeClr val="bg1"/>
                                      </a:solidFill>
                                      <a:latin typeface="Cambria Math" panose="02040503050406030204" pitchFamily="18" charset="0"/>
                                    </a:rPr>
                                    <m:t>(</m:t>
                                  </m:r>
                                  <m:acc>
                                    <m:accPr>
                                      <m:chr m:val="̅"/>
                                      <m:ctrlPr>
                                        <a:rPr lang="en-US" sz="2400" i="1">
                                          <a:solidFill>
                                            <a:schemeClr val="bg1"/>
                                          </a:solidFill>
                                          <a:latin typeface="Cambria Math" panose="02040503050406030204" pitchFamily="18" charset="0"/>
                                        </a:rPr>
                                      </m:ctrlPr>
                                    </m:accPr>
                                    <m:e>
                                      <m:r>
                                        <a:rPr lang="en-US" sz="2400" i="1">
                                          <a:solidFill>
                                            <a:schemeClr val="bg1"/>
                                          </a:solidFill>
                                          <a:latin typeface="Cambria Math" panose="02040503050406030204" pitchFamily="18" charset="0"/>
                                        </a:rPr>
                                        <m:t>𝑋</m:t>
                                      </m:r>
                                    </m:e>
                                  </m:acc>
                                </m:e>
                                <m:sub>
                                  <m:r>
                                    <a:rPr lang="en-US" sz="2400" i="1">
                                      <a:solidFill>
                                        <a:schemeClr val="bg1"/>
                                      </a:solidFill>
                                      <a:latin typeface="Cambria Math" panose="02040503050406030204" pitchFamily="18" charset="0"/>
                                    </a:rPr>
                                    <m:t>𝑖</m:t>
                                  </m:r>
                                </m:sub>
                              </m:sSub>
                              <m:r>
                                <a:rPr lang="en-US" sz="2400" b="0" i="1" smtClean="0">
                                  <a:solidFill>
                                    <a:schemeClr val="bg1"/>
                                  </a:solidFill>
                                  <a:latin typeface="Cambria Math" panose="02040503050406030204" pitchFamily="18" charset="0"/>
                                </a:rPr>
                                <m:t>−2.5)</m:t>
                              </m:r>
                            </m:e>
                            <m:sup>
                              <m:r>
                                <a:rPr lang="en-US" sz="2400" i="1">
                                  <a:solidFill>
                                    <a:schemeClr val="bg1"/>
                                  </a:solidFill>
                                  <a:latin typeface="Cambria Math" panose="02040503050406030204" pitchFamily="18" charset="0"/>
                                </a:rPr>
                                <m:t>2</m:t>
                              </m:r>
                            </m:sup>
                          </m:sSup>
                        </m:e>
                      </m:nary>
                    </m:oMath>
                  </m:oMathPara>
                </a14:m>
                <a:endParaRPr lang="en-US" sz="2400" dirty="0"/>
              </a:p>
            </p:txBody>
          </p:sp>
        </mc:Choice>
        <mc:Fallback xmlns="">
          <p:sp>
            <p:nvSpPr>
              <p:cNvPr id="49" name="Rectangle 48">
                <a:extLst>
                  <a:ext uri="{FF2B5EF4-FFF2-40B4-BE49-F238E27FC236}">
                    <a16:creationId xmlns:a16="http://schemas.microsoft.com/office/drawing/2014/main" id="{3E921811-B186-B943-A35D-7D693C6FA329}"/>
                  </a:ext>
                </a:extLst>
              </p:cNvPr>
              <p:cNvSpPr>
                <a:spLocks noRot="1" noChangeAspect="1" noMove="1" noResize="1" noEditPoints="1" noAdjustHandles="1" noChangeArrowheads="1" noChangeShapeType="1" noTextEdit="1"/>
              </p:cNvSpPr>
              <p:nvPr/>
            </p:nvSpPr>
            <p:spPr>
              <a:xfrm>
                <a:off x="3978806" y="5160326"/>
                <a:ext cx="4656018" cy="1130631"/>
              </a:xfrm>
              <a:prstGeom prst="rect">
                <a:avLst/>
              </a:prstGeom>
              <a:blipFill>
                <a:blip r:embed="rId7"/>
                <a:stretch>
                  <a:fillRect t="-101111" b="-156667"/>
                </a:stretch>
              </a:blipFill>
            </p:spPr>
            <p:txBody>
              <a:bodyPr/>
              <a:lstStyle/>
              <a:p>
                <a:r>
                  <a:rPr lang="en-US">
                    <a:noFill/>
                  </a:rPr>
                  <a:t> </a:t>
                </a:r>
              </a:p>
            </p:txBody>
          </p:sp>
        </mc:Fallback>
      </mc:AlternateContent>
      <p:sp>
        <p:nvSpPr>
          <p:cNvPr id="50" name="Rectangle 49">
            <a:extLst>
              <a:ext uri="{FF2B5EF4-FFF2-40B4-BE49-F238E27FC236}">
                <a16:creationId xmlns:a16="http://schemas.microsoft.com/office/drawing/2014/main" id="{BBEB3CEE-41D7-DA4C-AE72-E4B8CBB90349}"/>
              </a:ext>
            </a:extLst>
          </p:cNvPr>
          <p:cNvSpPr/>
          <p:nvPr/>
        </p:nvSpPr>
        <p:spPr>
          <a:xfrm>
            <a:off x="4804621" y="6445883"/>
            <a:ext cx="2683748" cy="261610"/>
          </a:xfrm>
          <a:prstGeom prst="rect">
            <a:avLst/>
          </a:prstGeom>
        </p:spPr>
        <p:txBody>
          <a:bodyPr wrap="none">
            <a:spAutoFit/>
          </a:bodyPr>
          <a:lstStyle/>
          <a:p>
            <a:r>
              <a:rPr lang="en-US" sz="1100" dirty="0">
                <a:solidFill>
                  <a:schemeClr val="tx1">
                    <a:lumMod val="50000"/>
                    <a:lumOff val="50000"/>
                  </a:schemeClr>
                </a:solidFill>
              </a:rPr>
              <a:t>Keletso Makofane, DRAFT, September 2020</a:t>
            </a:r>
          </a:p>
        </p:txBody>
      </p:sp>
    </p:spTree>
    <p:extLst>
      <p:ext uri="{BB962C8B-B14F-4D97-AF65-F5344CB8AC3E}">
        <p14:creationId xmlns:p14="http://schemas.microsoft.com/office/powerpoint/2010/main" val="28219527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1407</TotalTime>
  <Words>1149</Words>
  <Application>Microsoft Macintosh PowerPoint</Application>
  <PresentationFormat>Widescreen</PresentationFormat>
  <Paragraphs>116</Paragraphs>
  <Slides>21</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Cambria Math</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method named the bootstrap “for reasons which will become obvious”*</vt:lpstr>
      <vt:lpstr>PowerPoint Presentation</vt:lpstr>
      <vt:lpstr>PowerPoint Presentation</vt:lpstr>
      <vt:lpstr>PowerPoint Presentation</vt:lpstr>
      <vt:lpstr>(a little more) formally</vt:lpstr>
      <vt:lpstr>caution</vt:lpstr>
      <vt:lpstr>PowerPoint Presentation</vt:lpstr>
      <vt:lpstr>PowerPoint Presentation</vt:lpstr>
      <vt:lpstr>PowerPoint Presentation</vt:lpstr>
      <vt:lpstr>PowerPoint Presentation</vt:lpstr>
      <vt:lpstr>caution:   if the sample does not look like the population, bootstrap inference will be wrong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Makofane, Keletso</dc:creator>
  <cp:lastModifiedBy>Makofane, Keletso</cp:lastModifiedBy>
  <cp:revision>54</cp:revision>
  <dcterms:created xsi:type="dcterms:W3CDTF">2018-12-17T00:08:20Z</dcterms:created>
  <dcterms:modified xsi:type="dcterms:W3CDTF">2020-09-08T17:09:33Z</dcterms:modified>
</cp:coreProperties>
</file>

<file path=docProps/thumbnail.jpeg>
</file>